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90" r:id="rId5"/>
  </p:sldMasterIdLst>
  <p:notesMasterIdLst>
    <p:notesMasterId r:id="rId8"/>
  </p:notesMasterIdLst>
  <p:handoutMasterIdLst>
    <p:handoutMasterId r:id="rId9"/>
  </p:handoutMasterIdLst>
  <p:sldIdLst>
    <p:sldId id="313" r:id="rId6"/>
    <p:sldId id="214570669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118649-306A-ABBD-381C-1145C95E25D0}" name="Alejandra Garcia" initials="AG" userId="Alejandra Garcia" providerId="None"/>
  <p188:author id="{4262BB51-C7CD-C1FA-39FA-12EA97C8AEA7}" name="Megan Bock" initials="MB" userId="S::mbock_aftonpartners.com#ext#@ilgov.onmicrosoft.com::3a17e936-d917-4583-b6a6-d4358e6e88f8" providerId="AD"/>
  <p188:author id="{B0F64D84-8E2A-909C-3CFD-7EA52E1E137A}" name="Chernawsky, Kirstin" initials="CK" userId="S::Kirstin.Chernawsky@Illinois.gov::d791a20d-3880-4cda-a3a1-48c7ed85b641" providerId="AD"/>
  <p188:author id="{8BA28094-BA27-1314-AE1C-2061F1C7B3C8}" name="Patten, Bethany" initials="PB" userId="S::Bethany.Patten@Illinois.gov::7a3f20c9-a07e-44f3-b198-083001ac7147" providerId="AD"/>
  <p188:author id="{BC19049D-3351-81FB-8688-2CFCC3A47973}" name="Yarbrough, Karen" initials="YK" userId="S::karen.yarbrough@illinois.gov::42391408-b086-44dd-be62-56398ed9f8b9" providerId="AD"/>
  <p188:author id="{CC6DB4C8-125D-1601-6375-3C43949B4220}" name="Etonde Awaah" initials="EA" userId="S::eawaah_niu.edu#ext#@ilgov.onmicrosoft.com::c62d92d2-5f3b-4aee-a52b-a8b17e77d932" providerId="AD"/>
  <p188:author id="{50792FE0-578A-0D4B-A773-A1B04B8D915D}" name="Theresa Hawley" initials="TH" userId="Theresa Hawley" providerId="None"/>
  <p188:author id="{0CBAB3FB-DEDF-F084-BD93-B273EF30B172}" name="Katie Reed" initials="KR" userId="S::kreed@aftonpartners.com::4e8640fc-6f5c-4b56-a62c-c95f7dbef1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ten, Bethany" initials="PB" lastIdx="61" clrIdx="0">
    <p:extLst>
      <p:ext uri="{19B8F6BF-5375-455C-9EA6-DF929625EA0E}">
        <p15:presenceInfo xmlns:p15="http://schemas.microsoft.com/office/powerpoint/2012/main" userId="S::Bethany.Patten@Illinois.gov::7a3f20c9-a07e-44f3-b198-083001ac7147" providerId="AD"/>
      </p:ext>
    </p:extLst>
  </p:cmAuthor>
  <p:cmAuthor id="2" name="Chernawsky, Kirstin" initials="CK" lastIdx="12" clrIdx="1">
    <p:extLst>
      <p:ext uri="{19B8F6BF-5375-455C-9EA6-DF929625EA0E}">
        <p15:presenceInfo xmlns:p15="http://schemas.microsoft.com/office/powerpoint/2012/main" userId="S::Kirstin.Chernawsky@Illinois.gov::d791a20d-3880-4cda-a3a1-48c7ed85b641" providerId="AD"/>
      </p:ext>
    </p:extLst>
  </p:cmAuthor>
  <p:cmAuthor id="3" name="Yarbrough, Karen" initials="YK" lastIdx="10" clrIdx="2">
    <p:extLst>
      <p:ext uri="{19B8F6BF-5375-455C-9EA6-DF929625EA0E}">
        <p15:presenceInfo xmlns:p15="http://schemas.microsoft.com/office/powerpoint/2012/main" userId="S::karen.yarbrough@illinois.gov::42391408-b086-44dd-be62-56398ed9f8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74F480"/>
    <a:srgbClr val="90E8FA"/>
    <a:srgbClr val="01019F"/>
    <a:srgbClr val="14EC29"/>
    <a:srgbClr val="2E2EFE"/>
    <a:srgbClr val="020A78"/>
    <a:srgbClr val="CCD5EB"/>
    <a:srgbClr val="E7EBF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5" autoAdjust="0"/>
    <p:restoredTop sz="36869" autoAdjust="0"/>
  </p:normalViewPr>
  <p:slideViewPr>
    <p:cSldViewPr snapToGrid="0">
      <p:cViewPr varScale="1">
        <p:scale>
          <a:sx n="42" d="100"/>
          <a:sy n="42" d="100"/>
        </p:scale>
        <p:origin x="3498"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8D6A20-2346-0D38-4531-13B9681192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90AF4B-4D57-C1AA-272C-D4518FADC5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27E7B6-8478-43D7-BB03-004D269D0341}" type="datetimeFigureOut">
              <a:rPr lang="en-US" smtClean="0"/>
              <a:t>10/5/2023</a:t>
            </a:fld>
            <a:endParaRPr lang="en-US"/>
          </a:p>
        </p:txBody>
      </p:sp>
      <p:sp>
        <p:nvSpPr>
          <p:cNvPr id="4" name="Footer Placeholder 3">
            <a:extLst>
              <a:ext uri="{FF2B5EF4-FFF2-40B4-BE49-F238E27FC236}">
                <a16:creationId xmlns:a16="http://schemas.microsoft.com/office/drawing/2014/main" id="{AB64CE29-9724-63A9-F951-E959022264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04A694-A1EA-C6E7-FF4C-F488381CB1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547F71-F88F-4604-AA6C-48E7DB0F4633}" type="slidenum">
              <a:rPr lang="en-US" smtClean="0"/>
              <a:t>‹#›</a:t>
            </a:fld>
            <a:endParaRPr lang="en-US"/>
          </a:p>
        </p:txBody>
      </p:sp>
    </p:spTree>
    <p:extLst>
      <p:ext uri="{BB962C8B-B14F-4D97-AF65-F5344CB8AC3E}">
        <p14:creationId xmlns:p14="http://schemas.microsoft.com/office/powerpoint/2010/main" val="2955754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7147F-0B80-449D-899D-BC8525D894BF}"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575EB-AB9B-4DE0-BCC7-D9E0664F3387}" type="slidenum">
              <a:rPr lang="en-US" smtClean="0"/>
              <a:t>‹#›</a:t>
            </a:fld>
            <a:endParaRPr lang="en-US"/>
          </a:p>
        </p:txBody>
      </p:sp>
    </p:spTree>
    <p:extLst>
      <p:ext uri="{BB962C8B-B14F-4D97-AF65-F5344CB8AC3E}">
        <p14:creationId xmlns:p14="http://schemas.microsoft.com/office/powerpoint/2010/main" val="278324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KIRSTIN</a:t>
            </a:r>
          </a:p>
        </p:txBody>
      </p:sp>
      <p:sp>
        <p:nvSpPr>
          <p:cNvPr id="4" name="Slide Number Placeholder 3"/>
          <p:cNvSpPr>
            <a:spLocks noGrp="1"/>
          </p:cNvSpPr>
          <p:nvPr>
            <p:ph type="sldNum" sz="quarter" idx="5"/>
          </p:nvPr>
        </p:nvSpPr>
        <p:spPr/>
        <p:txBody>
          <a:bodyPr/>
          <a:lstStyle/>
          <a:p>
            <a:fld id="{DCB575EB-AB9B-4DE0-BCC7-D9E0664F3387}" type="slidenum">
              <a:rPr lang="en-US" smtClean="0"/>
              <a:t>1</a:t>
            </a:fld>
            <a:endParaRPr lang="en-US"/>
          </a:p>
        </p:txBody>
      </p:sp>
    </p:spTree>
    <p:extLst>
      <p:ext uri="{BB962C8B-B14F-4D97-AF65-F5344CB8AC3E}">
        <p14:creationId xmlns:p14="http://schemas.microsoft.com/office/powerpoint/2010/main" val="30704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00" dirty="0">
                <a:latin typeface="+mn-lt"/>
              </a:rPr>
              <a:t>“Federal funding cliff” in Illinois</a:t>
            </a:r>
          </a:p>
          <a:p>
            <a:pPr marL="628650" lvl="1" indent="-171450">
              <a:buFontTx/>
              <a:buChar char="-"/>
            </a:pPr>
            <a:r>
              <a:rPr lang="en-US" sz="1000" dirty="0">
                <a:latin typeface="+mn-lt"/>
              </a:rPr>
              <a:t>There has been much media attention in the last few weeks around the “federal funding cliff” looming when CRRSA and ARPA Stabilization funds are fully liquidated on 9/30/23</a:t>
            </a:r>
          </a:p>
          <a:p>
            <a:pPr marL="628650" lvl="1" indent="-171450">
              <a:buFontTx/>
              <a:buChar char="-"/>
            </a:pPr>
            <a:r>
              <a:rPr lang="en-US" sz="1000" dirty="0">
                <a:latin typeface="+mn-lt"/>
              </a:rPr>
              <a:t>For many states, this is a concern. They were not able </a:t>
            </a:r>
            <a:r>
              <a:rPr lang="en-US" sz="1000">
                <a:latin typeface="+mn-lt"/>
              </a:rPr>
              <a:t>to implement a plan </a:t>
            </a:r>
            <a:r>
              <a:rPr lang="en-US" sz="1000" dirty="0">
                <a:latin typeface="+mn-lt"/>
              </a:rPr>
              <a:t>for sustainability of these funds, for a variety of reasons. </a:t>
            </a:r>
          </a:p>
          <a:p>
            <a:pPr marL="628650" lvl="1" indent="-171450">
              <a:buFontTx/>
              <a:buChar char="-"/>
            </a:pPr>
            <a:r>
              <a:rPr lang="en-US" sz="1000" dirty="0">
                <a:latin typeface="+mn-lt"/>
              </a:rPr>
              <a:t>However, Illinois is not in this boat. </a:t>
            </a:r>
          </a:p>
          <a:p>
            <a:pPr marL="171450" indent="-171450">
              <a:buFontTx/>
              <a:buChar char="-"/>
            </a:pPr>
            <a:endParaRPr lang="en-US" sz="1000" dirty="0">
              <a:latin typeface="+mn-lt"/>
            </a:endParaRPr>
          </a:p>
          <a:p>
            <a:pPr marL="0" marR="0">
              <a:spcBef>
                <a:spcPts val="0"/>
              </a:spcBef>
              <a:spcAft>
                <a:spcPts val="0"/>
              </a:spcAft>
            </a:pPr>
            <a:r>
              <a:rPr lang="en-US" sz="1000" i="1" dirty="0">
                <a:effectLst/>
                <a:latin typeface="+mn-lt"/>
                <a:ea typeface="Calibri" panose="020F0502020204030204" pitchFamily="34" charset="0"/>
              </a:rPr>
              <a:t>Governor Pritzker has made clear since the beginning of his first term his commitment to making Illinois the best state in the country to raise young children. Hailed as a national model throughout the pandemic, the Governor has a strong history of innovative funding to support our child care ecosystem. </a:t>
            </a:r>
            <a:endParaRPr lang="en-US" sz="1000" dirty="0">
              <a:effectLst/>
              <a:latin typeface="+mn-lt"/>
              <a:ea typeface="Calibri" panose="020F0502020204030204" pitchFamily="34" charset="0"/>
            </a:endParaRPr>
          </a:p>
          <a:p>
            <a:pPr marL="0" marR="0">
              <a:spcBef>
                <a:spcPts val="0"/>
              </a:spcBef>
              <a:spcAft>
                <a:spcPts val="0"/>
              </a:spcAft>
            </a:pPr>
            <a:r>
              <a:rPr lang="en-US" sz="1000" i="1" dirty="0">
                <a:effectLst/>
                <a:latin typeface="+mn-lt"/>
                <a:ea typeface="Calibri" panose="020F0502020204030204" pitchFamily="34" charset="0"/>
              </a:rPr>
              <a:t> </a:t>
            </a:r>
            <a:endParaRPr lang="en-US" sz="1000" dirty="0">
              <a:effectLst/>
              <a:latin typeface="+mn-lt"/>
              <a:ea typeface="Calibri" panose="020F0502020204030204" pitchFamily="34" charset="0"/>
            </a:endParaRPr>
          </a:p>
          <a:p>
            <a:pPr marL="0" marR="0">
              <a:spcBef>
                <a:spcPts val="0"/>
              </a:spcBef>
              <a:spcAft>
                <a:spcPts val="0"/>
              </a:spcAft>
            </a:pPr>
            <a:r>
              <a:rPr lang="en-US" sz="1000" i="1" dirty="0">
                <a:effectLst/>
                <a:latin typeface="+mn-lt"/>
                <a:ea typeface="Calibri" panose="020F0502020204030204" pitchFamily="34" charset="0"/>
              </a:rPr>
              <a:t>In anticipation of the looming child care funding cliff, and building on the foundation of Child Care Restoration Grants and Strengthen &amp; Grow Child Care grants, Governor Pritzker launched the nation-leading Smart Start Illinois in order to continue sustaining and stabilizing the early childhood field and invest in affordability for families and providers.</a:t>
            </a:r>
            <a:endParaRPr lang="en-US" sz="1000" dirty="0">
              <a:effectLst/>
              <a:latin typeface="+mn-lt"/>
              <a:ea typeface="Calibri" panose="020F0502020204030204" pitchFamily="34" charset="0"/>
            </a:endParaRPr>
          </a:p>
          <a:p>
            <a:pPr marL="0" marR="0">
              <a:spcBef>
                <a:spcPts val="0"/>
              </a:spcBef>
              <a:spcAft>
                <a:spcPts val="0"/>
              </a:spcAft>
            </a:pPr>
            <a:r>
              <a:rPr lang="en-US" sz="1000" i="1" dirty="0">
                <a:effectLst/>
                <a:latin typeface="+mn-lt"/>
                <a:ea typeface="Calibri" panose="020F0502020204030204" pitchFamily="34" charset="0"/>
              </a:rPr>
              <a:t> </a:t>
            </a:r>
          </a:p>
          <a:p>
            <a:pPr marL="0" marR="0">
              <a:spcBef>
                <a:spcPts val="0"/>
              </a:spcBef>
              <a:spcAft>
                <a:spcPts val="0"/>
              </a:spcAft>
            </a:pPr>
            <a:r>
              <a:rPr lang="en-US" sz="1000" i="1" dirty="0">
                <a:effectLst/>
                <a:latin typeface="+mn-lt"/>
                <a:ea typeface="Calibri" panose="020F0502020204030204" pitchFamily="34" charset="0"/>
              </a:rPr>
              <a:t>This year, the State’s budget included a $100M GRF investment to support Smart Start Child Care, complemented with $96M in ARPA Discretionary funding, which must be liquidated by next September. Smart Start Child Care which will bring stability to the field by raising child care worker wages and enhancing quality in programs. This investment builds on the 27% raises for child care workers in Illinois since Governor Pritzker took office. This program will require additional General Revenue Funds in SFY25 to allow for full rollout. </a:t>
            </a:r>
            <a:endParaRPr lang="en-US" sz="1000" dirty="0">
              <a:effectLst/>
              <a:latin typeface="+mn-lt"/>
              <a:ea typeface="Calibri" panose="020F0502020204030204" pitchFamily="34" charset="0"/>
            </a:endParaRPr>
          </a:p>
          <a:p>
            <a:pPr marL="0" marR="0">
              <a:spcBef>
                <a:spcPts val="0"/>
              </a:spcBef>
              <a:spcAft>
                <a:spcPts val="0"/>
              </a:spcAft>
            </a:pPr>
            <a:r>
              <a:rPr lang="en-US" sz="1000" i="1" dirty="0">
                <a:effectLst/>
                <a:latin typeface="+mn-lt"/>
                <a:ea typeface="Calibri" panose="020F0502020204030204" pitchFamily="34" charset="0"/>
              </a:rPr>
              <a:t> </a:t>
            </a:r>
            <a:endParaRPr lang="en-US" sz="1000" dirty="0">
              <a:effectLst/>
              <a:latin typeface="+mn-lt"/>
              <a:ea typeface="Calibri" panose="020F0502020204030204" pitchFamily="34" charset="0"/>
            </a:endParaRPr>
          </a:p>
          <a:p>
            <a:pPr marL="0" marR="0">
              <a:spcBef>
                <a:spcPts val="0"/>
              </a:spcBef>
              <a:spcAft>
                <a:spcPts val="0"/>
              </a:spcAft>
            </a:pPr>
            <a:r>
              <a:rPr lang="en-US" sz="1000" i="1" dirty="0">
                <a:effectLst/>
                <a:latin typeface="+mn-lt"/>
                <a:ea typeface="Calibri" panose="020F0502020204030204" pitchFamily="34" charset="0"/>
              </a:rPr>
              <a:t>This momentous change to early childhood funding, which is separate and apart from the Child Care Assistance Program (CCAP) funding a provider already receives, will allow providers stable funding for their entire operation – rooted in the true cost of care – so they can predictably fund wage increases for all staff, ensuring continuity of care for children and families and quality of life for our child care workers and teachers. It will allow Illinois to forge ahead beyond the federal relief dollars, building on the innovation they afforded to create a first-in-the-nation new funding mechanism to cover wage increases for child care workers.</a:t>
            </a:r>
          </a:p>
          <a:p>
            <a:pPr marL="0" marR="0">
              <a:spcBef>
                <a:spcPts val="0"/>
              </a:spcBef>
              <a:spcAft>
                <a:spcPts val="0"/>
              </a:spcAft>
            </a:pPr>
            <a:endParaRPr lang="en-US" sz="1000" i="1" dirty="0">
              <a:effectLst/>
              <a:latin typeface="+mn-lt"/>
              <a:ea typeface="Calibri" panose="020F0502020204030204" pitchFamily="34" charset="0"/>
            </a:endParaRPr>
          </a:p>
          <a:p>
            <a:pPr marL="0" marR="0">
              <a:spcBef>
                <a:spcPts val="0"/>
              </a:spcBef>
              <a:spcAft>
                <a:spcPts val="0"/>
              </a:spcAft>
            </a:pPr>
            <a:r>
              <a:rPr lang="en-US" sz="1000" i="0" dirty="0">
                <a:effectLst/>
                <a:latin typeface="+mn-lt"/>
                <a:ea typeface="Calibri" panose="020F0502020204030204" pitchFamily="34" charset="0"/>
              </a:rPr>
              <a:t>- We’ve provided some clarification to the media on this, and know that some of you have as well. </a:t>
            </a:r>
          </a:p>
        </p:txBody>
      </p:sp>
      <p:sp>
        <p:nvSpPr>
          <p:cNvPr id="4" name="Slide Number Placeholder 3"/>
          <p:cNvSpPr>
            <a:spLocks noGrp="1"/>
          </p:cNvSpPr>
          <p:nvPr>
            <p:ph type="sldNum" sz="quarter" idx="5"/>
          </p:nvPr>
        </p:nvSpPr>
        <p:spPr/>
        <p:txBody>
          <a:bodyPr/>
          <a:lstStyle/>
          <a:p>
            <a:fld id="{DCB575EB-AB9B-4DE0-BCC7-D9E0664F3387}" type="slidenum">
              <a:rPr lang="en-US" smtClean="0"/>
              <a:t>2</a:t>
            </a:fld>
            <a:endParaRPr lang="en-US"/>
          </a:p>
        </p:txBody>
      </p:sp>
    </p:spTree>
    <p:extLst>
      <p:ext uri="{BB962C8B-B14F-4D97-AF65-F5344CB8AC3E}">
        <p14:creationId xmlns:p14="http://schemas.microsoft.com/office/powerpoint/2010/main" val="3729393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b="0" i="0">
                <a:solidFill>
                  <a:srgbClr val="020A78"/>
                </a:solidFill>
                <a:latin typeface="Montserrat Medium" pitchFamily="2" charset="77"/>
              </a:defRPr>
            </a:lvl1pPr>
          </a:lstStyle>
          <a:p>
            <a:r>
              <a:rPr lang="en-US"/>
              <a:t>Click to edit Master title style</a:t>
            </a:r>
          </a:p>
        </p:txBody>
      </p:sp>
      <p:pic>
        <p:nvPicPr>
          <p:cNvPr id="4" name="Picture 3">
            <a:extLst>
              <a:ext uri="{FF2B5EF4-FFF2-40B4-BE49-F238E27FC236}">
                <a16:creationId xmlns:a16="http://schemas.microsoft.com/office/drawing/2014/main" id="{65C0D60D-B75D-7B8F-C6AC-1B63C67EF6B8}"/>
              </a:ext>
            </a:extLst>
          </p:cNvPr>
          <p:cNvPicPr>
            <a:picLocks noChangeAspect="1"/>
          </p:cNvPicPr>
          <p:nvPr/>
        </p:nvPicPr>
        <p:blipFill>
          <a:blip r:embed="rId2"/>
          <a:srcRect/>
          <a:stretch/>
        </p:blipFill>
        <p:spPr>
          <a:xfrm>
            <a:off x="9967971" y="150075"/>
            <a:ext cx="1959141" cy="942837"/>
          </a:xfrm>
          <a:prstGeom prst="rect">
            <a:avLst/>
          </a:prstGeom>
        </p:spPr>
      </p:pic>
    </p:spTree>
    <p:extLst>
      <p:ext uri="{BB962C8B-B14F-4D97-AF65-F5344CB8AC3E}">
        <p14:creationId xmlns:p14="http://schemas.microsoft.com/office/powerpoint/2010/main" val="339227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3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8000"/>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p:nvSpPr>
        <p:spPr>
          <a:xfrm>
            <a:off x="1" y="-26196"/>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2" name="Google Shape;55;p13">
            <a:extLst>
              <a:ext uri="{FF2B5EF4-FFF2-40B4-BE49-F238E27FC236}">
                <a16:creationId xmlns:a16="http://schemas.microsoft.com/office/drawing/2014/main" id="{9016284E-F24B-4F6C-240A-940074AB1DFA}"/>
              </a:ext>
            </a:extLst>
          </p:cNvPr>
          <p:cNvSpPr/>
          <p:nvPr/>
        </p:nvSpPr>
        <p:spPr>
          <a:xfrm>
            <a:off x="1" y="6955"/>
            <a:ext cx="4489913" cy="716485"/>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D712DC98-B5C0-46AC-99F8-F9BF28840FC8}"/>
              </a:ext>
            </a:extLst>
          </p:cNvPr>
          <p:cNvPicPr>
            <a:picLocks noChangeAspect="1"/>
          </p:cNvPicPr>
          <p:nvPr/>
        </p:nvPicPr>
        <p:blipFill>
          <a:blip r:embed="rId3"/>
          <a:srcRect/>
          <a:stretch/>
        </p:blipFill>
        <p:spPr>
          <a:xfrm>
            <a:off x="129076" y="3356830"/>
            <a:ext cx="2354822" cy="3351095"/>
          </a:xfrm>
          <a:prstGeom prst="rect">
            <a:avLst/>
          </a:prstGeom>
        </p:spPr>
      </p:pic>
    </p:spTree>
    <p:extLst>
      <p:ext uri="{BB962C8B-B14F-4D97-AF65-F5344CB8AC3E}">
        <p14:creationId xmlns:p14="http://schemas.microsoft.com/office/powerpoint/2010/main" val="227390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8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8000"/>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p:nvSpPr>
        <p:spPr>
          <a:xfrm>
            <a:off x="1" y="-26196"/>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8" name="Picture 7">
            <a:extLst>
              <a:ext uri="{FF2B5EF4-FFF2-40B4-BE49-F238E27FC236}">
                <a16:creationId xmlns:a16="http://schemas.microsoft.com/office/drawing/2014/main" id="{7B7417CF-1502-42B5-8A6E-F5DC1265E6BB}"/>
              </a:ext>
            </a:extLst>
          </p:cNvPr>
          <p:cNvPicPr>
            <a:picLocks noChangeAspect="1"/>
          </p:cNvPicPr>
          <p:nvPr/>
        </p:nvPicPr>
        <p:blipFill>
          <a:blip r:embed="rId3"/>
          <a:srcRect/>
          <a:stretch/>
        </p:blipFill>
        <p:spPr>
          <a:xfrm>
            <a:off x="129076" y="3356830"/>
            <a:ext cx="2354822" cy="3351095"/>
          </a:xfrm>
          <a:prstGeom prst="rect">
            <a:avLst/>
          </a:prstGeom>
        </p:spPr>
      </p:pic>
    </p:spTree>
    <p:extLst>
      <p:ext uri="{BB962C8B-B14F-4D97-AF65-F5344CB8AC3E}">
        <p14:creationId xmlns:p14="http://schemas.microsoft.com/office/powerpoint/2010/main" val="294760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CCDE2A90-EC04-4A4F-8C1C-988191AAC1A9}"/>
              </a:ext>
            </a:extLst>
          </p:cNvPr>
          <p:cNvPicPr>
            <a:picLocks noChangeAspect="1"/>
          </p:cNvPicPr>
          <p:nvPr/>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301910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9" name="Picture 8">
            <a:extLst>
              <a:ext uri="{FF2B5EF4-FFF2-40B4-BE49-F238E27FC236}">
                <a16:creationId xmlns:a16="http://schemas.microsoft.com/office/drawing/2014/main" id="{0519D05E-DD67-464C-BCFB-E904E627475C}"/>
              </a:ext>
            </a:extLst>
          </p:cNvPr>
          <p:cNvPicPr>
            <a:picLocks noChangeAspect="1"/>
          </p:cNvPicPr>
          <p:nvPr/>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95337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08DB325E-1032-4C27-AFE2-01A882BF0E80}"/>
              </a:ext>
            </a:extLst>
          </p:cNvPr>
          <p:cNvPicPr>
            <a:picLocks noChangeAspect="1"/>
          </p:cNvPicPr>
          <p:nvPr/>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1582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F3DD0F07-FF38-46AB-82D3-E21D4290818B}"/>
              </a:ext>
            </a:extLst>
          </p:cNvPr>
          <p:cNvPicPr>
            <a:picLocks noChangeAspect="1"/>
          </p:cNvPicPr>
          <p:nvPr/>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422852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6" y="-9728"/>
            <a:ext cx="6095924" cy="6867728"/>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27061B96-D394-45AF-930C-8EAE15DA5A70}"/>
              </a:ext>
            </a:extLst>
          </p:cNvPr>
          <p:cNvPicPr>
            <a:picLocks noChangeAspect="1"/>
          </p:cNvPicPr>
          <p:nvPr/>
        </p:nvPicPr>
        <p:blipFill>
          <a:blip r:embed="rId2"/>
          <a:srcRect/>
          <a:stretch/>
        </p:blipFill>
        <p:spPr>
          <a:xfrm>
            <a:off x="10280342" y="127150"/>
            <a:ext cx="1637145" cy="787876"/>
          </a:xfrm>
          <a:prstGeom prst="rect">
            <a:avLst/>
          </a:prstGeom>
        </p:spPr>
      </p:pic>
    </p:spTree>
    <p:extLst>
      <p:ext uri="{BB962C8B-B14F-4D97-AF65-F5344CB8AC3E}">
        <p14:creationId xmlns:p14="http://schemas.microsoft.com/office/powerpoint/2010/main" val="80474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7" name="Google Shape;122;p18">
            <a:extLst>
              <a:ext uri="{FF2B5EF4-FFF2-40B4-BE49-F238E27FC236}">
                <a16:creationId xmlns:a16="http://schemas.microsoft.com/office/drawing/2014/main" id="{34EEEDD2-A258-2F1F-176D-5B993090DBDF}"/>
              </a:ext>
            </a:extLst>
          </p:cNvPr>
          <p:cNvSpPr/>
          <p:nvPr/>
        </p:nvSpPr>
        <p:spPr>
          <a:xfrm flipH="1">
            <a:off x="6096000" y="-9728"/>
            <a:ext cx="6096000" cy="6867728"/>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C70C8"/>
                </a:solidFill>
              </a:defRPr>
            </a:lvl1pPr>
          </a:lstStyle>
          <a:p>
            <a:r>
              <a:rPr lang="en-US"/>
              <a:t>Click to edit Master title style</a:t>
            </a:r>
          </a:p>
        </p:txBody>
      </p:sp>
      <p:sp>
        <p:nvSpPr>
          <p:cNvPr id="9" name="Slide Number Placeholder 5">
            <a:extLst>
              <a:ext uri="{FF2B5EF4-FFF2-40B4-BE49-F238E27FC236}">
                <a16:creationId xmlns:a16="http://schemas.microsoft.com/office/drawing/2014/main" id="{27E322E5-2DA2-4AB2-3752-83B98FA9DF61}"/>
              </a:ext>
            </a:extLst>
          </p:cNvPr>
          <p:cNvSpPr>
            <a:spLocks noGrp="1"/>
          </p:cNvSpPr>
          <p:nvPr>
            <p:ph type="sldNum" sz="quarter" idx="12"/>
          </p:nvPr>
        </p:nvSpPr>
        <p:spPr>
          <a:xfrm>
            <a:off x="11445498" y="6365726"/>
            <a:ext cx="481614" cy="365125"/>
          </a:xfrm>
          <a:solidFill>
            <a:srgbClr val="0C70C8"/>
          </a:solidFill>
        </p:spPr>
        <p:txBody>
          <a:bodyPr/>
          <a:lstStyle>
            <a:lvl1pPr>
              <a:defRPr sz="1000" b="0" i="0">
                <a:solidFill>
                  <a:schemeClr val="bg1"/>
                </a:solidFill>
                <a:latin typeface="Montserrat Medium" pitchFamily="2" charset="77"/>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E7E92912-68FA-2A15-954C-242CFB346F02}"/>
              </a:ext>
            </a:extLst>
          </p:cNvPr>
          <p:cNvPicPr>
            <a:picLocks noChangeAspect="1"/>
          </p:cNvPicPr>
          <p:nvPr/>
        </p:nvPicPr>
        <p:blipFill>
          <a:blip r:embed="rId2"/>
          <a:srcRect/>
          <a:stretch/>
        </p:blipFill>
        <p:spPr>
          <a:xfrm>
            <a:off x="9541043" y="-308867"/>
            <a:ext cx="2533657" cy="1548585"/>
          </a:xfrm>
          <a:prstGeom prst="rect">
            <a:avLst/>
          </a:prstGeom>
        </p:spPr>
      </p:pic>
    </p:spTree>
    <p:extLst>
      <p:ext uri="{BB962C8B-B14F-4D97-AF65-F5344CB8AC3E}">
        <p14:creationId xmlns:p14="http://schemas.microsoft.com/office/powerpoint/2010/main" val="1560765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itle Slide">
    <p:bg>
      <p:bgPr>
        <a:solidFill>
          <a:srgbClr val="020A78"/>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275" y="1289838"/>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C4F4B7FB-97EB-9B3E-7B2F-CBC398F31DE4}"/>
              </a:ext>
            </a:extLst>
          </p:cNvPr>
          <p:cNvPicPr>
            <a:picLocks noChangeAspect="1"/>
          </p:cNvPicPr>
          <p:nvPr/>
        </p:nvPicPr>
        <p:blipFill>
          <a:blip r:embed="rId2"/>
          <a:srcRect/>
          <a:stretch/>
        </p:blipFill>
        <p:spPr>
          <a:xfrm>
            <a:off x="417851" y="-763474"/>
            <a:ext cx="6000704" cy="3667663"/>
          </a:xfrm>
          <a:prstGeom prst="rect">
            <a:avLst/>
          </a:prstGeom>
        </p:spPr>
      </p:pic>
    </p:spTree>
    <p:extLst>
      <p:ext uri="{BB962C8B-B14F-4D97-AF65-F5344CB8AC3E}">
        <p14:creationId xmlns:p14="http://schemas.microsoft.com/office/powerpoint/2010/main" val="3258021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4_Title Slide">
    <p:spTree>
      <p:nvGrpSpPr>
        <p:cNvPr id="1" name=""/>
        <p:cNvGrpSpPr/>
        <p:nvPr/>
      </p:nvGrpSpPr>
      <p:grpSpPr>
        <a:xfrm>
          <a:off x="0" y="0"/>
          <a:ext cx="0" cy="0"/>
          <a:chOff x="0" y="0"/>
          <a:chExt cx="0" cy="0"/>
        </a:xfrm>
      </p:grpSpPr>
      <p:pic>
        <p:nvPicPr>
          <p:cNvPr id="9" name="Google Shape;110;p17">
            <a:extLst>
              <a:ext uri="{FF2B5EF4-FFF2-40B4-BE49-F238E27FC236}">
                <a16:creationId xmlns:a16="http://schemas.microsoft.com/office/drawing/2014/main" id="{3AA49BDB-8D08-537A-3F72-16D78E848985}"/>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955"/>
            <a:ext cx="12192000"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p:nvSpPr>
        <p:spPr>
          <a:xfrm>
            <a:off x="17929" y="0"/>
            <a:ext cx="12192000" cy="6858000"/>
          </a:xfrm>
          <a:prstGeom prst="rect">
            <a:avLst/>
          </a:prstGeom>
          <a:solidFill>
            <a:srgbClr val="020A78">
              <a:alpha val="8503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3" name="Title 13">
            <a:extLst>
              <a:ext uri="{FF2B5EF4-FFF2-40B4-BE49-F238E27FC236}">
                <a16:creationId xmlns:a16="http://schemas.microsoft.com/office/drawing/2014/main" id="{7C568D20-F1DD-D5AA-A1E9-219896E2A0BA}"/>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9F3F3DB-71AE-AB47-B734-0142A406C562}"/>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14F6301F-AA2E-455F-AD4C-C668A3138940}"/>
              </a:ext>
            </a:extLst>
          </p:cNvPr>
          <p:cNvPicPr>
            <a:picLocks noChangeAspect="1"/>
          </p:cNvPicPr>
          <p:nvPr/>
        </p:nvPicPr>
        <p:blipFill>
          <a:blip r:embed="rId3"/>
          <a:srcRect/>
          <a:stretch/>
        </p:blipFill>
        <p:spPr>
          <a:xfrm>
            <a:off x="453362" y="129989"/>
            <a:ext cx="6000704" cy="3667663"/>
          </a:xfrm>
          <a:prstGeom prst="rect">
            <a:avLst/>
          </a:prstGeom>
        </p:spPr>
      </p:pic>
    </p:spTree>
    <p:extLst>
      <p:ext uri="{BB962C8B-B14F-4D97-AF65-F5344CB8AC3E}">
        <p14:creationId xmlns:p14="http://schemas.microsoft.com/office/powerpoint/2010/main" val="111724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7" name="Picture 6">
            <a:extLst>
              <a:ext uri="{FF2B5EF4-FFF2-40B4-BE49-F238E27FC236}">
                <a16:creationId xmlns:a16="http://schemas.microsoft.com/office/drawing/2014/main" id="{0A88F03A-A401-434E-B462-41CDC3B0C2BE}"/>
              </a:ext>
            </a:extLst>
          </p:cNvPr>
          <p:cNvPicPr>
            <a:picLocks noChangeAspect="1"/>
          </p:cNvPicPr>
          <p:nvPr/>
        </p:nvPicPr>
        <p:blipFill>
          <a:blip r:embed="rId2"/>
          <a:srcRect/>
          <a:stretch/>
        </p:blipFill>
        <p:spPr>
          <a:xfrm>
            <a:off x="10182687" y="150075"/>
            <a:ext cx="1744425" cy="839505"/>
          </a:xfrm>
          <a:prstGeom prst="rect">
            <a:avLst/>
          </a:prstGeom>
        </p:spPr>
      </p:pic>
    </p:spTree>
    <p:extLst>
      <p:ext uri="{BB962C8B-B14F-4D97-AF65-F5344CB8AC3E}">
        <p14:creationId xmlns:p14="http://schemas.microsoft.com/office/powerpoint/2010/main" val="884387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5_Title Slide">
    <p:bg>
      <p:bgPr>
        <a:solidFill>
          <a:srgbClr val="020A7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p:nvSpPr>
        <p:spPr>
          <a:xfrm>
            <a:off x="-2" y="0"/>
            <a:ext cx="12192000" cy="6858000"/>
          </a:xfrm>
          <a:prstGeom prst="rect">
            <a:avLst/>
          </a:prstGeom>
          <a:solidFill>
            <a:srgbClr val="020A78">
              <a:alpha val="84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7100047"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7100047"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pic>
        <p:nvPicPr>
          <p:cNvPr id="9" name="Picture 8">
            <a:extLst>
              <a:ext uri="{FF2B5EF4-FFF2-40B4-BE49-F238E27FC236}">
                <a16:creationId xmlns:a16="http://schemas.microsoft.com/office/drawing/2014/main" id="{47C19715-224B-419E-9EB3-129FFA840025}"/>
              </a:ext>
            </a:extLst>
          </p:cNvPr>
          <p:cNvPicPr>
            <a:picLocks noChangeAspect="1"/>
          </p:cNvPicPr>
          <p:nvPr/>
        </p:nvPicPr>
        <p:blipFill>
          <a:blip r:embed="rId3"/>
          <a:srcRect/>
          <a:stretch/>
        </p:blipFill>
        <p:spPr>
          <a:xfrm>
            <a:off x="9541043" y="-308867"/>
            <a:ext cx="2533657" cy="1548585"/>
          </a:xfrm>
          <a:prstGeom prst="rect">
            <a:avLst/>
          </a:prstGeom>
        </p:spPr>
      </p:pic>
    </p:spTree>
    <p:extLst>
      <p:ext uri="{BB962C8B-B14F-4D97-AF65-F5344CB8AC3E}">
        <p14:creationId xmlns:p14="http://schemas.microsoft.com/office/powerpoint/2010/main" val="4140063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6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10" name="Google Shape;110;p17">
            <a:extLst>
              <a:ext uri="{FF2B5EF4-FFF2-40B4-BE49-F238E27FC236}">
                <a16:creationId xmlns:a16="http://schemas.microsoft.com/office/drawing/2014/main" id="{4F3A0320-5EBF-37FC-C143-CC77F0099CE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t="-86"/>
          <a:stretch/>
        </p:blipFill>
        <p:spPr>
          <a:xfrm>
            <a:off x="7702086" y="6955"/>
            <a:ext cx="4489914"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p:nvSpPr>
        <p:spPr>
          <a:xfrm>
            <a:off x="7702087" y="6955"/>
            <a:ext cx="4489913" cy="6877241"/>
          </a:xfrm>
          <a:prstGeom prst="rect">
            <a:avLst/>
          </a:prstGeom>
          <a:solidFill>
            <a:srgbClr val="020A7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lide Number Placeholder 5">
            <a:extLst>
              <a:ext uri="{FF2B5EF4-FFF2-40B4-BE49-F238E27FC236}">
                <a16:creationId xmlns:a16="http://schemas.microsoft.com/office/drawing/2014/main" id="{B450017A-1BE2-2C53-A077-720B8EF4CFAB}"/>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9" name="Picture 8">
            <a:extLst>
              <a:ext uri="{FF2B5EF4-FFF2-40B4-BE49-F238E27FC236}">
                <a16:creationId xmlns:a16="http://schemas.microsoft.com/office/drawing/2014/main" id="{4D889DA7-0A5E-4975-9ECE-D292A89BB7F5}"/>
              </a:ext>
            </a:extLst>
          </p:cNvPr>
          <p:cNvPicPr>
            <a:picLocks noChangeAspect="1"/>
          </p:cNvPicPr>
          <p:nvPr/>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172407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7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1045"/>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p:nvSpPr>
        <p:spPr>
          <a:xfrm>
            <a:off x="1" y="0"/>
            <a:ext cx="4489913" cy="6877241"/>
          </a:xfrm>
          <a:prstGeom prst="rect">
            <a:avLst/>
          </a:prstGeom>
          <a:solidFill>
            <a:srgbClr val="020A78">
              <a:alpha val="8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p>
        </p:txBody>
      </p:sp>
      <p:pic>
        <p:nvPicPr>
          <p:cNvPr id="9" name="Picture 8">
            <a:extLst>
              <a:ext uri="{FF2B5EF4-FFF2-40B4-BE49-F238E27FC236}">
                <a16:creationId xmlns:a16="http://schemas.microsoft.com/office/drawing/2014/main" id="{217C1814-3062-4AFF-A660-64D6C0E87182}"/>
              </a:ext>
            </a:extLst>
          </p:cNvPr>
          <p:cNvPicPr>
            <a:picLocks noChangeAspect="1"/>
          </p:cNvPicPr>
          <p:nvPr/>
        </p:nvPicPr>
        <p:blipFill>
          <a:blip r:embed="rId3"/>
          <a:srcRect/>
          <a:stretch/>
        </p:blipFill>
        <p:spPr>
          <a:xfrm>
            <a:off x="146831" y="3280961"/>
            <a:ext cx="2354822" cy="3351095"/>
          </a:xfrm>
          <a:prstGeom prst="rect">
            <a:avLst/>
          </a:prstGeom>
        </p:spPr>
      </p:pic>
    </p:spTree>
    <p:extLst>
      <p:ext uri="{BB962C8B-B14F-4D97-AF65-F5344CB8AC3E}">
        <p14:creationId xmlns:p14="http://schemas.microsoft.com/office/powerpoint/2010/main" val="210861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8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p:nvSpPr>
          <p:spPr>
            <a:xfrm>
              <a:off x="7702087" y="6955"/>
              <a:ext cx="4489913" cy="6858000"/>
            </a:xfrm>
            <a:prstGeom prst="rect">
              <a:avLst/>
            </a:prstGeom>
            <a:solidFill>
              <a:srgbClr val="020A78">
                <a:alpha val="7995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Slide Number Placeholder 5">
            <a:extLst>
              <a:ext uri="{FF2B5EF4-FFF2-40B4-BE49-F238E27FC236}">
                <a16:creationId xmlns:a16="http://schemas.microsoft.com/office/drawing/2014/main" id="{1FE4ABB1-AC5E-B436-0FC8-CF9FE7100FE0}"/>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3" name="Picture 12">
            <a:extLst>
              <a:ext uri="{FF2B5EF4-FFF2-40B4-BE49-F238E27FC236}">
                <a16:creationId xmlns:a16="http://schemas.microsoft.com/office/drawing/2014/main" id="{8838FE7D-44B8-4497-9E5E-7AB15A81D41D}"/>
              </a:ext>
            </a:extLst>
          </p:cNvPr>
          <p:cNvPicPr>
            <a:picLocks noChangeAspect="1"/>
          </p:cNvPicPr>
          <p:nvPr/>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3808225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9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p:nvSpPr>
          <p:spPr>
            <a:xfrm>
              <a:off x="7702087" y="6955"/>
              <a:ext cx="4489913" cy="6858000"/>
            </a:xfrm>
            <a:prstGeom prst="rect">
              <a:avLst/>
            </a:prstGeom>
            <a:solidFill>
              <a:srgbClr val="020A78">
                <a:alpha val="799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5F54AB4B-4308-4C25-95A5-7957F07AB697}"/>
              </a:ext>
            </a:extLst>
          </p:cNvPr>
          <p:cNvPicPr>
            <a:picLocks noChangeAspect="1"/>
          </p:cNvPicPr>
          <p:nvPr/>
        </p:nvPicPr>
        <p:blipFill>
          <a:blip r:embed="rId3"/>
          <a:srcRect/>
          <a:stretch/>
        </p:blipFill>
        <p:spPr>
          <a:xfrm>
            <a:off x="146831" y="3280961"/>
            <a:ext cx="2354822" cy="3351095"/>
          </a:xfrm>
          <a:prstGeom prst="rect">
            <a:avLst/>
          </a:prstGeom>
        </p:spPr>
      </p:pic>
    </p:spTree>
    <p:extLst>
      <p:ext uri="{BB962C8B-B14F-4D97-AF65-F5344CB8AC3E}">
        <p14:creationId xmlns:p14="http://schemas.microsoft.com/office/powerpoint/2010/main" val="1264267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Tree>
    <p:extLst>
      <p:ext uri="{BB962C8B-B14F-4D97-AF65-F5344CB8AC3E}">
        <p14:creationId xmlns:p14="http://schemas.microsoft.com/office/powerpoint/2010/main" val="359582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5" y="-9728"/>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Tree>
    <p:extLst>
      <p:ext uri="{BB962C8B-B14F-4D97-AF65-F5344CB8AC3E}">
        <p14:creationId xmlns:p14="http://schemas.microsoft.com/office/powerpoint/2010/main" val="740654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B15C8A07-E1D0-4751-AF5E-32D4D7CBBC2B}"/>
              </a:ext>
            </a:extLst>
          </p:cNvPr>
          <p:cNvPicPr>
            <a:picLocks noChangeAspect="1"/>
          </p:cNvPicPr>
          <p:nvPr/>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4186440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9BE4FD23-D360-4564-B473-C745446B5C7F}"/>
              </a:ext>
            </a:extLst>
          </p:cNvPr>
          <p:cNvPicPr>
            <a:picLocks noChangeAspect="1"/>
          </p:cNvPicPr>
          <p:nvPr/>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1001883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6" y="-9728"/>
            <a:ext cx="6095924" cy="6867728"/>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968BF170-40A0-4E57-860D-20FD076D46A6}"/>
              </a:ext>
            </a:extLst>
          </p:cNvPr>
          <p:cNvPicPr>
            <a:picLocks noChangeAspect="1"/>
          </p:cNvPicPr>
          <p:nvPr/>
        </p:nvPicPr>
        <p:blipFill>
          <a:blip r:embed="rId2"/>
          <a:srcRect/>
          <a:stretch/>
        </p:blipFill>
        <p:spPr>
          <a:xfrm>
            <a:off x="10120544" y="127149"/>
            <a:ext cx="1796943" cy="864779"/>
          </a:xfrm>
          <a:prstGeom prst="rect">
            <a:avLst/>
          </a:prstGeom>
        </p:spPr>
      </p:pic>
    </p:spTree>
    <p:extLst>
      <p:ext uri="{BB962C8B-B14F-4D97-AF65-F5344CB8AC3E}">
        <p14:creationId xmlns:p14="http://schemas.microsoft.com/office/powerpoint/2010/main" val="183994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0C70C8"/>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AEB3DD83-8398-BEBF-801C-1D8144D3697C}"/>
              </a:ext>
            </a:extLst>
          </p:cNvPr>
          <p:cNvSpPr>
            <a:spLocks noGrp="1"/>
          </p:cNvSpPr>
          <p:nvPr>
            <p:ph type="sldNum" sz="quarter" idx="12"/>
          </p:nvPr>
        </p:nvSpPr>
        <p:spPr>
          <a:xfrm>
            <a:off x="11445498" y="6365726"/>
            <a:ext cx="481614" cy="365125"/>
          </a:xfrm>
          <a:solidFill>
            <a:srgbClr val="0C70C8"/>
          </a:solidFill>
        </p:spPr>
        <p:txBody>
          <a:bodyPr/>
          <a:lstStyle>
            <a:lvl1pPr>
              <a:defRPr sz="1000" b="0" i="0">
                <a:solidFill>
                  <a:schemeClr val="bg1"/>
                </a:solidFill>
                <a:latin typeface="Montserrat Medium" pitchFamily="2" charset="77"/>
              </a:defRPr>
            </a:lvl1pPr>
          </a:lstStyle>
          <a:p>
            <a:fld id="{1AF6F2DA-B01E-0F4A-9C3D-CC5E8B20FA62}" type="slidenum">
              <a:rPr lang="en-US" smtClean="0"/>
              <a:pPr/>
              <a:t>‹#›</a:t>
            </a:fld>
            <a:endParaRPr lang="en-US"/>
          </a:p>
        </p:txBody>
      </p:sp>
      <p:pic>
        <p:nvPicPr>
          <p:cNvPr id="6" name="Picture 5">
            <a:extLst>
              <a:ext uri="{FF2B5EF4-FFF2-40B4-BE49-F238E27FC236}">
                <a16:creationId xmlns:a16="http://schemas.microsoft.com/office/drawing/2014/main" id="{FF07D9E0-5560-4A0C-A760-CAE7C1309618}"/>
              </a:ext>
            </a:extLst>
          </p:cNvPr>
          <p:cNvPicPr>
            <a:picLocks noChangeAspect="1"/>
          </p:cNvPicPr>
          <p:nvPr/>
        </p:nvPicPr>
        <p:blipFill>
          <a:blip r:embed="rId2"/>
          <a:srcRect/>
          <a:stretch/>
        </p:blipFill>
        <p:spPr>
          <a:xfrm>
            <a:off x="453362" y="129989"/>
            <a:ext cx="6000704" cy="3667663"/>
          </a:xfrm>
          <a:prstGeom prst="rect">
            <a:avLst/>
          </a:prstGeom>
        </p:spPr>
      </p:pic>
    </p:spTree>
    <p:extLst>
      <p:ext uri="{BB962C8B-B14F-4D97-AF65-F5344CB8AC3E}">
        <p14:creationId xmlns:p14="http://schemas.microsoft.com/office/powerpoint/2010/main" val="1968885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flipH="1">
            <a:off x="6096000" y="-9728"/>
            <a:ext cx="6096000" cy="6867728"/>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D506F5B2-08C9-11D9-B073-83E916CA57E2}"/>
              </a:ext>
            </a:extLst>
          </p:cNvPr>
          <p:cNvSpPr txBox="1">
            <a:spLocks/>
          </p:cNvSpPr>
          <p:nvPr/>
        </p:nvSpPr>
        <p:spPr>
          <a:xfrm>
            <a:off x="9183912" y="63738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F6F2DA-B01E-0F4A-9C3D-CC5E8B20FA62}" type="slidenum">
              <a:rPr lang="en-US" smtClean="0"/>
              <a:pPr/>
              <a:t>‹#›</a:t>
            </a:fld>
            <a:endParaRPr lang="en-US"/>
          </a:p>
        </p:txBody>
      </p:sp>
      <p:pic>
        <p:nvPicPr>
          <p:cNvPr id="12" name="Picture 11">
            <a:extLst>
              <a:ext uri="{FF2B5EF4-FFF2-40B4-BE49-F238E27FC236}">
                <a16:creationId xmlns:a16="http://schemas.microsoft.com/office/drawing/2014/main" id="{9ADE6F0D-8CA7-496F-9CCD-416CA8C7233E}"/>
              </a:ext>
            </a:extLst>
          </p:cNvPr>
          <p:cNvPicPr>
            <a:picLocks noChangeAspect="1"/>
          </p:cNvPicPr>
          <p:nvPr/>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765729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6_Title Slide">
    <p:bg>
      <p:bgPr>
        <a:solidFill>
          <a:srgbClr val="FBB83A"/>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rgbClr val="020A78"/>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rgbClr val="020A7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7EFB9C0B-E540-408A-95F1-7D28CA26B1C0}"/>
              </a:ext>
            </a:extLst>
          </p:cNvPr>
          <p:cNvPicPr>
            <a:picLocks noChangeAspect="1"/>
          </p:cNvPicPr>
          <p:nvPr/>
        </p:nvPicPr>
        <p:blipFill>
          <a:blip r:embed="rId2"/>
          <a:srcRect/>
          <a:stretch/>
        </p:blipFill>
        <p:spPr>
          <a:xfrm>
            <a:off x="453362" y="129989"/>
            <a:ext cx="6000704" cy="3667663"/>
          </a:xfrm>
          <a:prstGeom prst="rect">
            <a:avLst/>
          </a:prstGeom>
        </p:spPr>
      </p:pic>
    </p:spTree>
    <p:extLst>
      <p:ext uri="{BB962C8B-B14F-4D97-AF65-F5344CB8AC3E}">
        <p14:creationId xmlns:p14="http://schemas.microsoft.com/office/powerpoint/2010/main" val="1114873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6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p:nvSpPr>
          <p:spPr>
            <a:xfrm>
              <a:off x="7702087" y="6955"/>
              <a:ext cx="4489913" cy="6858000"/>
            </a:xfrm>
            <a:prstGeom prst="rect">
              <a:avLst/>
            </a:prstGeom>
            <a:solidFill>
              <a:srgbClr val="FBB83A">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224E3C57-DE27-996D-37B9-1B5EFB8BF1E1}"/>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5102D200-CA4F-4C04-90EB-ED005BBB7BDF}"/>
              </a:ext>
            </a:extLst>
          </p:cNvPr>
          <p:cNvPicPr>
            <a:picLocks noChangeAspect="1"/>
          </p:cNvPicPr>
          <p:nvPr/>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3199783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7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p:nvSpPr>
          <p:spPr>
            <a:xfrm>
              <a:off x="7702087" y="6955"/>
              <a:ext cx="4489913" cy="6858000"/>
            </a:xfrm>
            <a:prstGeom prst="rect">
              <a:avLst/>
            </a:prstGeom>
            <a:solidFill>
              <a:srgbClr val="FBB83A">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rgbClr val="020A78"/>
                </a:solidFill>
              </a:defRPr>
            </a:lvl1pPr>
          </a:lstStyle>
          <a:p>
            <a:r>
              <a:rPr lang="en-US"/>
              <a:t>Click to edit Master title style</a:t>
            </a:r>
          </a:p>
        </p:txBody>
      </p:sp>
      <p:pic>
        <p:nvPicPr>
          <p:cNvPr id="10" name="Picture 9">
            <a:extLst>
              <a:ext uri="{FF2B5EF4-FFF2-40B4-BE49-F238E27FC236}">
                <a16:creationId xmlns:a16="http://schemas.microsoft.com/office/drawing/2014/main" id="{1FCCF43F-1B52-4472-98E9-751F3B4FD4E8}"/>
              </a:ext>
            </a:extLst>
          </p:cNvPr>
          <p:cNvPicPr>
            <a:picLocks noChangeAspect="1"/>
          </p:cNvPicPr>
          <p:nvPr/>
        </p:nvPicPr>
        <p:blipFill>
          <a:blip r:embed="rId3"/>
          <a:srcRect/>
          <a:stretch/>
        </p:blipFill>
        <p:spPr>
          <a:xfrm>
            <a:off x="146831" y="3280961"/>
            <a:ext cx="2354822" cy="3351095"/>
          </a:xfrm>
          <a:prstGeom prst="rect">
            <a:avLst/>
          </a:prstGeom>
        </p:spPr>
      </p:pic>
    </p:spTree>
    <p:extLst>
      <p:ext uri="{BB962C8B-B14F-4D97-AF65-F5344CB8AC3E}">
        <p14:creationId xmlns:p14="http://schemas.microsoft.com/office/powerpoint/2010/main" val="3900325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pic>
        <p:nvPicPr>
          <p:cNvPr id="8" name="Picture 7">
            <a:extLst>
              <a:ext uri="{FF2B5EF4-FFF2-40B4-BE49-F238E27FC236}">
                <a16:creationId xmlns:a16="http://schemas.microsoft.com/office/drawing/2014/main" id="{D8E5F58A-E251-4A02-A7CB-9F6BC127BCF0}"/>
              </a:ext>
            </a:extLst>
          </p:cNvPr>
          <p:cNvPicPr>
            <a:picLocks noChangeAspect="1"/>
          </p:cNvPicPr>
          <p:nvPr/>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886501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5" y="0"/>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620AF7E9-EF1E-448B-BE64-035FF30D1709}"/>
              </a:ext>
            </a:extLst>
          </p:cNvPr>
          <p:cNvPicPr>
            <a:picLocks noChangeAspect="1"/>
          </p:cNvPicPr>
          <p:nvPr/>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496205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515FFDD6-1EE7-47DE-9D6A-761DF717058E}"/>
              </a:ext>
            </a:extLst>
          </p:cNvPr>
          <p:cNvPicPr>
            <a:picLocks noChangeAspect="1"/>
          </p:cNvPicPr>
          <p:nvPr/>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3467803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E07700D8-7C91-4422-8AAB-76F419B081BC}"/>
              </a:ext>
            </a:extLst>
          </p:cNvPr>
          <p:cNvPicPr>
            <a:picLocks noChangeAspect="1"/>
          </p:cNvPicPr>
          <p:nvPr/>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4028882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a:off x="76" y="-9728"/>
            <a:ext cx="6095924" cy="6867728"/>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rgbClr val="020A78"/>
                </a:solidFill>
              </a:defRPr>
            </a:lvl1pPr>
            <a:lvl2pPr>
              <a:defRPr sz="1800">
                <a:solidFill>
                  <a:srgbClr val="020A78"/>
                </a:solidFill>
              </a:defRPr>
            </a:lvl2pPr>
            <a:lvl3pPr>
              <a:defRPr sz="1600">
                <a:solidFill>
                  <a:srgbClr val="020A78"/>
                </a:solidFill>
              </a:defRPr>
            </a:lvl3pPr>
            <a:lvl4pPr>
              <a:defRPr sz="1400">
                <a:solidFill>
                  <a:srgbClr val="020A78"/>
                </a:solidFill>
              </a:defRPr>
            </a:lvl4pPr>
            <a:lvl5pPr>
              <a:defRPr sz="1400">
                <a:solidFill>
                  <a:srgbClr val="020A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p>
        </p:txBody>
      </p:sp>
      <p:pic>
        <p:nvPicPr>
          <p:cNvPr id="10" name="Picture 9">
            <a:extLst>
              <a:ext uri="{FF2B5EF4-FFF2-40B4-BE49-F238E27FC236}">
                <a16:creationId xmlns:a16="http://schemas.microsoft.com/office/drawing/2014/main" id="{814ED944-1C3C-4E5D-A173-9D7315AE8649}"/>
              </a:ext>
            </a:extLst>
          </p:cNvPr>
          <p:cNvPicPr>
            <a:picLocks noChangeAspect="1"/>
          </p:cNvPicPr>
          <p:nvPr/>
        </p:nvPicPr>
        <p:blipFill>
          <a:blip r:embed="rId2"/>
          <a:srcRect/>
          <a:stretch/>
        </p:blipFill>
        <p:spPr>
          <a:xfrm>
            <a:off x="10189922" y="126826"/>
            <a:ext cx="1802541" cy="867473"/>
          </a:xfrm>
          <a:prstGeom prst="rect">
            <a:avLst/>
          </a:prstGeom>
        </p:spPr>
      </p:pic>
    </p:spTree>
    <p:extLst>
      <p:ext uri="{BB962C8B-B14F-4D97-AF65-F5344CB8AC3E}">
        <p14:creationId xmlns:p14="http://schemas.microsoft.com/office/powerpoint/2010/main" val="3890422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p:nvSpPr>
        <p:spPr>
          <a:xfrm flipH="1">
            <a:off x="6096000" y="-9728"/>
            <a:ext cx="6096000" cy="6867728"/>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rgbClr val="020A78"/>
                </a:solidFill>
              </a:defRPr>
            </a:lvl1pPr>
            <a:lvl2pPr>
              <a:defRPr sz="1800">
                <a:solidFill>
                  <a:srgbClr val="020A78"/>
                </a:solidFill>
              </a:defRPr>
            </a:lvl2pPr>
            <a:lvl3pPr>
              <a:defRPr sz="1600">
                <a:solidFill>
                  <a:srgbClr val="020A78"/>
                </a:solidFill>
              </a:defRPr>
            </a:lvl3pPr>
            <a:lvl4pPr>
              <a:defRPr sz="1400">
                <a:solidFill>
                  <a:srgbClr val="020A78"/>
                </a:solidFill>
              </a:defRPr>
            </a:lvl4pPr>
            <a:lvl5pPr>
              <a:defRPr sz="1400">
                <a:solidFill>
                  <a:srgbClr val="020A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p>
        </p:txBody>
      </p:sp>
      <p:sp>
        <p:nvSpPr>
          <p:cNvPr id="10" name="Slide Number Placeholder 5">
            <a:extLst>
              <a:ext uri="{FF2B5EF4-FFF2-40B4-BE49-F238E27FC236}">
                <a16:creationId xmlns:a16="http://schemas.microsoft.com/office/drawing/2014/main" id="{1F46970C-75DF-BA71-BF98-FC9459D9D97D}"/>
              </a:ext>
            </a:extLst>
          </p:cNvPr>
          <p:cNvSpPr txBox="1">
            <a:spLocks/>
          </p:cNvSpPr>
          <p:nvPr/>
        </p:nvSpPr>
        <p:spPr>
          <a:xfrm>
            <a:off x="11445498" y="6365726"/>
            <a:ext cx="481614" cy="365125"/>
          </a:xfrm>
          <a:prstGeom prst="rect">
            <a:avLst/>
          </a:prstGeom>
          <a:solidFill>
            <a:srgbClr val="FBB83A"/>
          </a:solidFill>
        </p:spPr>
        <p:txBody>
          <a:bodyPr vert="horz" lIns="91440" tIns="45720" rIns="91440" bIns="45720" rtlCol="0" anchor="ctr"/>
          <a:lstStyle>
            <a:defPPr>
              <a:defRPr lang="en-US"/>
            </a:defPPr>
            <a:lvl1pPr marL="0" algn="r" defTabSz="914400" rtl="0" eaLnBrk="1" latinLnBrk="0" hangingPunct="1">
              <a:defRPr sz="1000" kern="1200">
                <a:solidFill>
                  <a:srgbClr val="020A78"/>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F6F2DA-B01E-0F4A-9C3D-CC5E8B20FA62}" type="slidenum">
              <a:rPr lang="en-US" smtClean="0"/>
              <a:pPr/>
              <a:t>‹#›</a:t>
            </a:fld>
            <a:endParaRPr lang="en-US"/>
          </a:p>
        </p:txBody>
      </p:sp>
      <p:pic>
        <p:nvPicPr>
          <p:cNvPr id="13" name="Picture 12">
            <a:extLst>
              <a:ext uri="{FF2B5EF4-FFF2-40B4-BE49-F238E27FC236}">
                <a16:creationId xmlns:a16="http://schemas.microsoft.com/office/drawing/2014/main" id="{2AFD292A-1404-481B-9B2C-B4F756A9BEDA}"/>
              </a:ext>
            </a:extLst>
          </p:cNvPr>
          <p:cNvPicPr>
            <a:picLocks noChangeAspect="1"/>
          </p:cNvPicPr>
          <p:nvPr/>
        </p:nvPicPr>
        <p:blipFill>
          <a:blip r:embed="rId2"/>
          <a:srcRect/>
          <a:stretch/>
        </p:blipFill>
        <p:spPr>
          <a:xfrm>
            <a:off x="9541043" y="-308867"/>
            <a:ext cx="2533657" cy="1548585"/>
          </a:xfrm>
          <a:prstGeom prst="rect">
            <a:avLst/>
          </a:prstGeom>
        </p:spPr>
      </p:pic>
    </p:spTree>
    <p:extLst>
      <p:ext uri="{BB962C8B-B14F-4D97-AF65-F5344CB8AC3E}">
        <p14:creationId xmlns:p14="http://schemas.microsoft.com/office/powerpoint/2010/main" val="428174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55;p13">
            <a:extLst>
              <a:ext uri="{FF2B5EF4-FFF2-40B4-BE49-F238E27FC236}">
                <a16:creationId xmlns:a16="http://schemas.microsoft.com/office/drawing/2014/main" id="{2D2F5E17-6D10-0A2B-4746-3B642B52135A}"/>
              </a:ext>
            </a:extLst>
          </p:cNvPr>
          <p:cNvSpPr/>
          <p:nvPr/>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212816" y="6365726"/>
            <a:ext cx="481614" cy="365125"/>
          </a:xfrm>
          <a:solidFill>
            <a:srgbClr val="0C70C8"/>
          </a:solidFill>
        </p:spPr>
        <p:txBody>
          <a:bodyPr/>
          <a:lstStyle>
            <a:lvl1pPr algn="l">
              <a:defRPr sz="1000" b="0" i="0">
                <a:solidFill>
                  <a:schemeClr val="bg1"/>
                </a:solidFill>
                <a:latin typeface="Montserrat Medium" pitchFamily="2" charset="77"/>
              </a:defRPr>
            </a:lvl1pPr>
          </a:lstStyle>
          <a:p>
            <a:fld id="{1AF6F2DA-B01E-0F4A-9C3D-CC5E8B20FA62}" type="slidenum">
              <a:rPr lang="en-US" smtClean="0"/>
              <a:pPr/>
              <a:t>‹#›</a:t>
            </a:fld>
            <a:endParaRPr lang="en-US"/>
          </a:p>
        </p:txBody>
      </p:sp>
      <p:sp>
        <p:nvSpPr>
          <p:cNvPr id="7" name="Title 13">
            <a:extLst>
              <a:ext uri="{FF2B5EF4-FFF2-40B4-BE49-F238E27FC236}">
                <a16:creationId xmlns:a16="http://schemas.microsoft.com/office/drawing/2014/main" id="{5B615F0B-D4AB-69E0-609D-92E2945480C8}"/>
              </a:ext>
            </a:extLst>
          </p:cNvPr>
          <p:cNvSpPr>
            <a:spLocks noGrp="1"/>
          </p:cNvSpPr>
          <p:nvPr>
            <p:ph type="title"/>
          </p:nvPr>
        </p:nvSpPr>
        <p:spPr>
          <a:xfrm>
            <a:off x="803188" y="1236572"/>
            <a:ext cx="6465517" cy="3519882"/>
          </a:xfrm>
        </p:spPr>
        <p:txBody>
          <a:bodyPr anchor="b">
            <a:normAutofit/>
          </a:bodyPr>
          <a:lstStyle>
            <a:lvl1pPr marL="0" indent="0">
              <a:buFont typeface="+mj-lt"/>
              <a:buNone/>
              <a:defRPr sz="5400">
                <a:solidFill>
                  <a:schemeClr val="bg1"/>
                </a:solidFill>
              </a:defRPr>
            </a:lvl1pPr>
          </a:lstStyle>
          <a:p>
            <a:r>
              <a:rPr lang="en-US"/>
              <a:t>Click to edit Master title style</a:t>
            </a:r>
          </a:p>
        </p:txBody>
      </p:sp>
      <p:sp>
        <p:nvSpPr>
          <p:cNvPr id="9" name="Text Placeholder 3">
            <a:extLst>
              <a:ext uri="{FF2B5EF4-FFF2-40B4-BE49-F238E27FC236}">
                <a16:creationId xmlns:a16="http://schemas.microsoft.com/office/drawing/2014/main" id="{81797806-8C78-1864-C05A-4FD543F44E7C}"/>
              </a:ext>
            </a:extLst>
          </p:cNvPr>
          <p:cNvSpPr>
            <a:spLocks noGrp="1"/>
          </p:cNvSpPr>
          <p:nvPr>
            <p:ph type="body" sz="quarter" idx="13"/>
          </p:nvPr>
        </p:nvSpPr>
        <p:spPr>
          <a:xfrm>
            <a:off x="803275" y="5029200"/>
            <a:ext cx="6465430" cy="1112838"/>
          </a:xfrm>
        </p:spPr>
        <p:txBody>
          <a:bodyPr/>
          <a:lstStyle>
            <a:lvl1pPr marL="0" indent="0">
              <a:buFont typeface="+mj-lt"/>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A57A7105-F5E2-474D-B745-774529FAEFDE}"/>
              </a:ext>
            </a:extLst>
          </p:cNvPr>
          <p:cNvPicPr>
            <a:picLocks noChangeAspect="1"/>
          </p:cNvPicPr>
          <p:nvPr/>
        </p:nvPicPr>
        <p:blipFill>
          <a:blip r:embed="rId3"/>
          <a:srcRect/>
          <a:stretch/>
        </p:blipFill>
        <p:spPr>
          <a:xfrm>
            <a:off x="9468385" y="3103407"/>
            <a:ext cx="2354822" cy="3351095"/>
          </a:xfrm>
          <a:prstGeom prst="rect">
            <a:avLst/>
          </a:prstGeom>
        </p:spPr>
      </p:pic>
    </p:spTree>
    <p:extLst>
      <p:ext uri="{BB962C8B-B14F-4D97-AF65-F5344CB8AC3E}">
        <p14:creationId xmlns:p14="http://schemas.microsoft.com/office/powerpoint/2010/main" val="2198850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2_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C4EE37A-2555-1249-B3CB-AE4644E11FF1}"/>
              </a:ext>
            </a:extLst>
          </p:cNvPr>
          <p:cNvGrpSpPr/>
          <p:nvPr/>
        </p:nvGrpSpPr>
        <p:grpSpPr>
          <a:xfrm>
            <a:off x="8566409" y="0"/>
            <a:ext cx="3625591" cy="6912977"/>
            <a:chOff x="-75" y="0"/>
            <a:chExt cx="2709775" cy="5166775"/>
          </a:xfrm>
        </p:grpSpPr>
        <p:pic>
          <p:nvPicPr>
            <p:cNvPr id="17" name="Google Shape;69;p10">
              <a:extLst>
                <a:ext uri="{FF2B5EF4-FFF2-40B4-BE49-F238E27FC236}">
                  <a16:creationId xmlns:a16="http://schemas.microsoft.com/office/drawing/2014/main" id="{207745ED-C318-6048-9F76-EAB3EAC941E9}"/>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 y="0"/>
              <a:ext cx="1698499" cy="1202801"/>
            </a:xfrm>
            <a:prstGeom prst="rect">
              <a:avLst/>
            </a:prstGeom>
            <a:noFill/>
            <a:ln>
              <a:noFill/>
            </a:ln>
          </p:spPr>
        </p:pic>
        <p:pic>
          <p:nvPicPr>
            <p:cNvPr id="18" name="Google Shape;70;p10">
              <a:extLst>
                <a:ext uri="{FF2B5EF4-FFF2-40B4-BE49-F238E27FC236}">
                  <a16:creationId xmlns:a16="http://schemas.microsoft.com/office/drawing/2014/main" id="{739C0479-1135-BF4A-82F9-950F136273C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 y="1202800"/>
              <a:ext cx="2709673" cy="2767124"/>
            </a:xfrm>
            <a:prstGeom prst="rect">
              <a:avLst/>
            </a:prstGeom>
            <a:noFill/>
            <a:ln>
              <a:noFill/>
            </a:ln>
          </p:spPr>
        </p:pic>
        <p:pic>
          <p:nvPicPr>
            <p:cNvPr id="19" name="Google Shape;71;p10">
              <a:extLst>
                <a:ext uri="{FF2B5EF4-FFF2-40B4-BE49-F238E27FC236}">
                  <a16:creationId xmlns:a16="http://schemas.microsoft.com/office/drawing/2014/main" id="{4944A3BC-9411-9642-9970-338FEA1ED4E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49000" y="3969925"/>
              <a:ext cx="1860700" cy="1173575"/>
            </a:xfrm>
            <a:prstGeom prst="rect">
              <a:avLst/>
            </a:prstGeom>
            <a:noFill/>
            <a:ln>
              <a:noFill/>
            </a:ln>
          </p:spPr>
        </p:pic>
        <p:pic>
          <p:nvPicPr>
            <p:cNvPr id="20" name="Google Shape;72;p10">
              <a:extLst>
                <a:ext uri="{FF2B5EF4-FFF2-40B4-BE49-F238E27FC236}">
                  <a16:creationId xmlns:a16="http://schemas.microsoft.com/office/drawing/2014/main" id="{F52A8DBA-1858-B844-8447-E50FEE16F4E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3969925"/>
              <a:ext cx="848998" cy="1173576"/>
            </a:xfrm>
            <a:prstGeom prst="rect">
              <a:avLst/>
            </a:prstGeom>
            <a:noFill/>
            <a:ln>
              <a:noFill/>
            </a:ln>
          </p:spPr>
        </p:pic>
        <p:pic>
          <p:nvPicPr>
            <p:cNvPr id="21" name="Google Shape;73;p10">
              <a:extLst>
                <a:ext uri="{FF2B5EF4-FFF2-40B4-BE49-F238E27FC236}">
                  <a16:creationId xmlns:a16="http://schemas.microsoft.com/office/drawing/2014/main" id="{63C28906-A7CB-6642-ACB4-376415546C5E}"/>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98525" y="0"/>
              <a:ext cx="1011174" cy="1202801"/>
            </a:xfrm>
            <a:prstGeom prst="rect">
              <a:avLst/>
            </a:prstGeom>
            <a:noFill/>
            <a:ln>
              <a:noFill/>
            </a:ln>
          </p:spPr>
        </p:pic>
        <p:sp>
          <p:nvSpPr>
            <p:cNvPr id="22" name="Google Shape;74;p10">
              <a:extLst>
                <a:ext uri="{FF2B5EF4-FFF2-40B4-BE49-F238E27FC236}">
                  <a16:creationId xmlns:a16="http://schemas.microsoft.com/office/drawing/2014/main" id="{933D4D99-6F4C-F341-96B8-CDB112CCE4BB}"/>
                </a:ext>
              </a:extLst>
            </p:cNvPr>
            <p:cNvSpPr/>
            <p:nvPr/>
          </p:nvSpPr>
          <p:spPr>
            <a:xfrm>
              <a:off x="-25" y="1202800"/>
              <a:ext cx="2709600" cy="2761200"/>
            </a:xfrm>
            <a:prstGeom prst="rect">
              <a:avLst/>
            </a:prstGeom>
            <a:solidFill>
              <a:srgbClr val="020A78">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p10">
              <a:extLst>
                <a:ext uri="{FF2B5EF4-FFF2-40B4-BE49-F238E27FC236}">
                  <a16:creationId xmlns:a16="http://schemas.microsoft.com/office/drawing/2014/main" id="{D0EEA327-0216-514F-BF1D-9AE2A6A982B7}"/>
                </a:ext>
              </a:extLst>
            </p:cNvPr>
            <p:cNvSpPr/>
            <p:nvPr/>
          </p:nvSpPr>
          <p:spPr>
            <a:xfrm>
              <a:off x="849050" y="3964075"/>
              <a:ext cx="1860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p10">
              <a:extLst>
                <a:ext uri="{FF2B5EF4-FFF2-40B4-BE49-F238E27FC236}">
                  <a16:creationId xmlns:a16="http://schemas.microsoft.com/office/drawing/2014/main" id="{AAE66833-0D2C-D247-AE10-AFF3C18B16AD}"/>
                </a:ext>
              </a:extLst>
            </p:cNvPr>
            <p:cNvSpPr/>
            <p:nvPr/>
          </p:nvSpPr>
          <p:spPr>
            <a:xfrm>
              <a:off x="1698400" y="50"/>
              <a:ext cx="10113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p10">
              <a:extLst>
                <a:ext uri="{FF2B5EF4-FFF2-40B4-BE49-F238E27FC236}">
                  <a16:creationId xmlns:a16="http://schemas.microsoft.com/office/drawing/2014/main" id="{4F413BE6-9229-A147-8C20-95C18363829C}"/>
                </a:ext>
              </a:extLst>
            </p:cNvPr>
            <p:cNvSpPr/>
            <p:nvPr/>
          </p:nvSpPr>
          <p:spPr>
            <a:xfrm>
              <a:off x="-25" y="3955350"/>
              <a:ext cx="8490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p10">
              <a:extLst>
                <a:ext uri="{FF2B5EF4-FFF2-40B4-BE49-F238E27FC236}">
                  <a16:creationId xmlns:a16="http://schemas.microsoft.com/office/drawing/2014/main" id="{D880952E-B612-1146-B54E-85258236D501}"/>
                </a:ext>
              </a:extLst>
            </p:cNvPr>
            <p:cNvSpPr/>
            <p:nvPr/>
          </p:nvSpPr>
          <p:spPr>
            <a:xfrm>
              <a:off x="-75" y="50"/>
              <a:ext cx="1698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1566663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1_Title Slide">
    <p:spTree>
      <p:nvGrpSpPr>
        <p:cNvPr id="1" name=""/>
        <p:cNvGrpSpPr/>
        <p:nvPr/>
      </p:nvGrpSpPr>
      <p:grpSpPr>
        <a:xfrm>
          <a:off x="0" y="0"/>
          <a:ext cx="0" cy="0"/>
          <a:chOff x="0" y="0"/>
          <a:chExt cx="0" cy="0"/>
        </a:xfrm>
      </p:grpSpPr>
      <p:sp>
        <p:nvSpPr>
          <p:cNvPr id="2" name="Google Shape;55;p13">
            <a:extLst>
              <a:ext uri="{FF2B5EF4-FFF2-40B4-BE49-F238E27FC236}">
                <a16:creationId xmlns:a16="http://schemas.microsoft.com/office/drawing/2014/main" id="{2D2F5E17-6D10-0A2B-4746-3B642B52135A}"/>
              </a:ext>
            </a:extLst>
          </p:cNvPr>
          <p:cNvSpPr/>
          <p:nvPr/>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5688058" cy="365125"/>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5343346"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5343346"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F1A91C2D-3450-577B-F855-8650AF37A1A2}"/>
              </a:ext>
            </a:extLst>
          </p:cNvPr>
          <p:cNvSpPr>
            <a:spLocks noGrp="1"/>
          </p:cNvSpPr>
          <p:nvPr>
            <p:ph type="sldNum" sz="quarter" idx="12"/>
          </p:nvPr>
        </p:nvSpPr>
        <p:spPr>
          <a:xfrm>
            <a:off x="368793" y="6365726"/>
            <a:ext cx="481614" cy="365125"/>
          </a:xfrm>
          <a:noFill/>
        </p:spPr>
        <p:txBody>
          <a:bodyPr/>
          <a:lstStyle>
            <a:lvl1pPr>
              <a:defRPr sz="1000" b="0" i="0">
                <a:solidFill>
                  <a:schemeClr val="bg1"/>
                </a:solidFill>
                <a:latin typeface="Montserrat Medium" pitchFamily="2" charset="77"/>
              </a:defRPr>
            </a:lvl1pPr>
          </a:lstStyle>
          <a:p>
            <a:pPr algn="l"/>
            <a:fld id="{1AF6F2DA-B01E-0F4A-9C3D-CC5E8B20FA62}" type="slidenum">
              <a:rPr lang="en-US" smtClean="0"/>
              <a:pPr algn="l"/>
              <a:t>‹#›</a:t>
            </a:fld>
            <a:endParaRPr lang="en-US"/>
          </a:p>
        </p:txBody>
      </p:sp>
      <p:pic>
        <p:nvPicPr>
          <p:cNvPr id="10" name="Google Shape;83;p11">
            <a:extLst>
              <a:ext uri="{FF2B5EF4-FFF2-40B4-BE49-F238E27FC236}">
                <a16:creationId xmlns:a16="http://schemas.microsoft.com/office/drawing/2014/main" id="{10A5E4FD-6470-3C4E-A01A-AD99871A5E9F}"/>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239082" y="-21124"/>
            <a:ext cx="5952864" cy="6879124"/>
          </a:xfrm>
          <a:prstGeom prst="rect">
            <a:avLst/>
          </a:prstGeom>
          <a:noFill/>
          <a:ln>
            <a:noFill/>
          </a:ln>
        </p:spPr>
      </p:pic>
      <p:sp>
        <p:nvSpPr>
          <p:cNvPr id="12" name="Google Shape;87;p11">
            <a:extLst>
              <a:ext uri="{FF2B5EF4-FFF2-40B4-BE49-F238E27FC236}">
                <a16:creationId xmlns:a16="http://schemas.microsoft.com/office/drawing/2014/main" id="{358E8E1F-D63D-F84D-B789-4E8E0F101AFE}"/>
              </a:ext>
            </a:extLst>
          </p:cNvPr>
          <p:cNvSpPr/>
          <p:nvPr/>
        </p:nvSpPr>
        <p:spPr>
          <a:xfrm>
            <a:off x="6239055" y="-21125"/>
            <a:ext cx="5952945" cy="6879125"/>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883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8E7213-8D4D-BD41-B268-1DE14D4EF946}"/>
              </a:ext>
            </a:extLst>
          </p:cNvPr>
          <p:cNvGrpSpPr/>
          <p:nvPr/>
        </p:nvGrpSpPr>
        <p:grpSpPr>
          <a:xfrm>
            <a:off x="7711983" y="0"/>
            <a:ext cx="4480017" cy="6858000"/>
            <a:chOff x="9123600" y="0"/>
            <a:chExt cx="3068400" cy="4697100"/>
          </a:xfrm>
        </p:grpSpPr>
        <p:pic>
          <p:nvPicPr>
            <p:cNvPr id="13" name="Google Shape;99;p13">
              <a:extLst>
                <a:ext uri="{FF2B5EF4-FFF2-40B4-BE49-F238E27FC236}">
                  <a16:creationId xmlns:a16="http://schemas.microsoft.com/office/drawing/2014/main" id="{A6A3C6A9-FE58-834C-8363-78768A92793B}"/>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23600" y="13950"/>
              <a:ext cx="3068298" cy="4669200"/>
            </a:xfrm>
            <a:prstGeom prst="rect">
              <a:avLst/>
            </a:prstGeom>
            <a:noFill/>
            <a:ln>
              <a:noFill/>
            </a:ln>
          </p:spPr>
        </p:pic>
        <p:sp>
          <p:nvSpPr>
            <p:cNvPr id="15" name="Google Shape;100;p13">
              <a:extLst>
                <a:ext uri="{FF2B5EF4-FFF2-40B4-BE49-F238E27FC236}">
                  <a16:creationId xmlns:a16="http://schemas.microsoft.com/office/drawing/2014/main" id="{58967A05-0D48-AA47-BC5B-6E1A61E604EA}"/>
                </a:ext>
              </a:extLst>
            </p:cNvPr>
            <p:cNvSpPr/>
            <p:nvPr/>
          </p:nvSpPr>
          <p:spPr>
            <a:xfrm>
              <a:off x="9123600" y="0"/>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767C87CD-77FE-48B1-9553-F9F6F930FF55}"/>
              </a:ext>
            </a:extLst>
          </p:cNvPr>
          <p:cNvPicPr>
            <a:picLocks noChangeAspect="1"/>
          </p:cNvPicPr>
          <p:nvPr/>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2355030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3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9EA75-11C1-2940-B491-FA57BF05E59B}"/>
              </a:ext>
            </a:extLst>
          </p:cNvPr>
          <p:cNvGrpSpPr/>
          <p:nvPr/>
        </p:nvGrpSpPr>
        <p:grpSpPr>
          <a:xfrm>
            <a:off x="7684168" y="-8073"/>
            <a:ext cx="4507833" cy="6900582"/>
            <a:chOff x="9123600" y="-8073"/>
            <a:chExt cx="3068401" cy="4697102"/>
          </a:xfrm>
        </p:grpSpPr>
        <p:pic>
          <p:nvPicPr>
            <p:cNvPr id="16" name="Google Shape;108;p14">
              <a:extLst>
                <a:ext uri="{FF2B5EF4-FFF2-40B4-BE49-F238E27FC236}">
                  <a16:creationId xmlns:a16="http://schemas.microsoft.com/office/drawing/2014/main" id="{7AFCC63F-C581-7748-82EA-A8FB814C5966}"/>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23600" y="-8073"/>
              <a:ext cx="3068401" cy="4697102"/>
            </a:xfrm>
            <a:prstGeom prst="rect">
              <a:avLst/>
            </a:prstGeom>
            <a:noFill/>
            <a:ln>
              <a:noFill/>
            </a:ln>
          </p:spPr>
        </p:pic>
        <p:sp>
          <p:nvSpPr>
            <p:cNvPr id="17" name="Google Shape;112;p14">
              <a:extLst>
                <a:ext uri="{FF2B5EF4-FFF2-40B4-BE49-F238E27FC236}">
                  <a16:creationId xmlns:a16="http://schemas.microsoft.com/office/drawing/2014/main" id="{28A915FD-5977-714D-AC30-8E86EDB67417}"/>
                </a:ext>
              </a:extLst>
            </p:cNvPr>
            <p:cNvSpPr/>
            <p:nvPr/>
          </p:nvSpPr>
          <p:spPr>
            <a:xfrm>
              <a:off x="9123600" y="-8073"/>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3" name="Picture 12">
            <a:extLst>
              <a:ext uri="{FF2B5EF4-FFF2-40B4-BE49-F238E27FC236}">
                <a16:creationId xmlns:a16="http://schemas.microsoft.com/office/drawing/2014/main" id="{7D8017DF-2BC7-4976-BD75-27EAD608E06F}"/>
              </a:ext>
            </a:extLst>
          </p:cNvPr>
          <p:cNvPicPr>
            <a:picLocks noChangeAspect="1"/>
          </p:cNvPicPr>
          <p:nvPr/>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624349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1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CFC5C6C8-77F1-43BC-BFD9-4B1CEC00AF9D}"/>
              </a:ext>
            </a:extLst>
          </p:cNvPr>
          <p:cNvPicPr>
            <a:picLocks noChangeAspect="1"/>
          </p:cNvPicPr>
          <p:nvPr/>
        </p:nvPicPr>
        <p:blipFill>
          <a:blip r:embed="rId3"/>
          <a:srcRect/>
          <a:stretch/>
        </p:blipFill>
        <p:spPr>
          <a:xfrm>
            <a:off x="137953" y="3379756"/>
            <a:ext cx="2354822" cy="3351095"/>
          </a:xfrm>
          <a:prstGeom prst="rect">
            <a:avLst/>
          </a:prstGeom>
        </p:spPr>
      </p:pic>
    </p:spTree>
    <p:extLst>
      <p:ext uri="{BB962C8B-B14F-4D97-AF65-F5344CB8AC3E}">
        <p14:creationId xmlns:p14="http://schemas.microsoft.com/office/powerpoint/2010/main" val="1373669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756B84D8-F3B4-433D-9C7E-DA323D4E422D}"/>
              </a:ext>
            </a:extLst>
          </p:cNvPr>
          <p:cNvPicPr>
            <a:picLocks noChangeAspect="1"/>
          </p:cNvPicPr>
          <p:nvPr/>
        </p:nvPicPr>
        <p:blipFill>
          <a:blip r:embed="rId3"/>
          <a:srcRect/>
          <a:stretch/>
        </p:blipFill>
        <p:spPr>
          <a:xfrm>
            <a:off x="84688" y="3379756"/>
            <a:ext cx="2354822" cy="3351095"/>
          </a:xfrm>
          <a:prstGeom prst="rect">
            <a:avLst/>
          </a:prstGeom>
        </p:spPr>
      </p:pic>
    </p:spTree>
    <p:extLst>
      <p:ext uri="{BB962C8B-B14F-4D97-AF65-F5344CB8AC3E}">
        <p14:creationId xmlns:p14="http://schemas.microsoft.com/office/powerpoint/2010/main" val="3768617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6" name="Picture 15">
            <a:extLst>
              <a:ext uri="{FF2B5EF4-FFF2-40B4-BE49-F238E27FC236}">
                <a16:creationId xmlns:a16="http://schemas.microsoft.com/office/drawing/2014/main" id="{6E1E019C-83E7-443F-BF0F-720E83BAA86D}"/>
              </a:ext>
            </a:extLst>
          </p:cNvPr>
          <p:cNvPicPr>
            <a:picLocks noChangeAspect="1"/>
          </p:cNvPicPr>
          <p:nvPr/>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3103030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5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9" name="Picture 8">
            <a:extLst>
              <a:ext uri="{FF2B5EF4-FFF2-40B4-BE49-F238E27FC236}">
                <a16:creationId xmlns:a16="http://schemas.microsoft.com/office/drawing/2014/main" id="{2706DECC-48BB-49AD-940C-1EF52B8539D1}"/>
              </a:ext>
            </a:extLst>
          </p:cNvPr>
          <p:cNvPicPr>
            <a:picLocks noChangeAspect="1"/>
          </p:cNvPicPr>
          <p:nvPr/>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1384407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2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9" name="Picture 8">
            <a:extLst>
              <a:ext uri="{FF2B5EF4-FFF2-40B4-BE49-F238E27FC236}">
                <a16:creationId xmlns:a16="http://schemas.microsoft.com/office/drawing/2014/main" id="{28BCE558-D2C2-45BF-923C-712EB4EFD69D}"/>
              </a:ext>
            </a:extLst>
          </p:cNvPr>
          <p:cNvPicPr>
            <a:picLocks noChangeAspect="1"/>
          </p:cNvPicPr>
          <p:nvPr/>
        </p:nvPicPr>
        <p:blipFill>
          <a:blip r:embed="rId3"/>
          <a:srcRect/>
          <a:stretch/>
        </p:blipFill>
        <p:spPr>
          <a:xfrm>
            <a:off x="155709" y="3316472"/>
            <a:ext cx="2354822" cy="3351095"/>
          </a:xfrm>
          <a:prstGeom prst="rect">
            <a:avLst/>
          </a:prstGeom>
        </p:spPr>
      </p:pic>
    </p:spTree>
    <p:extLst>
      <p:ext uri="{BB962C8B-B14F-4D97-AF65-F5344CB8AC3E}">
        <p14:creationId xmlns:p14="http://schemas.microsoft.com/office/powerpoint/2010/main" val="3680116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3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8" name="Picture 7">
            <a:extLst>
              <a:ext uri="{FF2B5EF4-FFF2-40B4-BE49-F238E27FC236}">
                <a16:creationId xmlns:a16="http://schemas.microsoft.com/office/drawing/2014/main" id="{BE3EEB6D-63EE-4FCD-A5C2-8348BB892703}"/>
              </a:ext>
            </a:extLst>
          </p:cNvPr>
          <p:cNvPicPr>
            <a:picLocks noChangeAspect="1"/>
          </p:cNvPicPr>
          <p:nvPr/>
        </p:nvPicPr>
        <p:blipFill>
          <a:blip r:embed="rId3"/>
          <a:srcRect/>
          <a:stretch/>
        </p:blipFill>
        <p:spPr>
          <a:xfrm>
            <a:off x="155709" y="3316472"/>
            <a:ext cx="2354822" cy="3351095"/>
          </a:xfrm>
          <a:prstGeom prst="rect">
            <a:avLst/>
          </a:prstGeom>
        </p:spPr>
      </p:pic>
    </p:spTree>
    <p:extLst>
      <p:ext uri="{BB962C8B-B14F-4D97-AF65-F5344CB8AC3E}">
        <p14:creationId xmlns:p14="http://schemas.microsoft.com/office/powerpoint/2010/main" val="153442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55;p13">
            <a:extLst>
              <a:ext uri="{FF2B5EF4-FFF2-40B4-BE49-F238E27FC236}">
                <a16:creationId xmlns:a16="http://schemas.microsoft.com/office/drawing/2014/main" id="{2D2F5E17-6D10-0A2B-4746-3B642B52135A}"/>
              </a:ext>
            </a:extLst>
          </p:cNvPr>
          <p:cNvSpPr/>
          <p:nvPr/>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7889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43438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43438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F1A91C2D-3450-577B-F855-8650AF37A1A2}"/>
              </a:ext>
            </a:extLst>
          </p:cNvPr>
          <p:cNvSpPr>
            <a:spLocks noGrp="1"/>
          </p:cNvSpPr>
          <p:nvPr>
            <p:ph type="sldNum" sz="quarter" idx="12"/>
          </p:nvPr>
        </p:nvSpPr>
        <p:spPr>
          <a:xfrm>
            <a:off x="368793" y="6365726"/>
            <a:ext cx="481614" cy="365125"/>
          </a:xfrm>
          <a:noFill/>
        </p:spPr>
        <p:txBody>
          <a:bodyPr/>
          <a:lstStyle>
            <a:lvl1pPr>
              <a:defRPr sz="1000" b="0" i="0">
                <a:solidFill>
                  <a:schemeClr val="bg1"/>
                </a:solidFill>
                <a:latin typeface="Montserrat Medium" pitchFamily="2" charset="77"/>
              </a:defRPr>
            </a:lvl1pPr>
          </a:lstStyle>
          <a:p>
            <a:pPr algn="l"/>
            <a:fld id="{1AF6F2DA-B01E-0F4A-9C3D-CC5E8B20FA62}" type="slidenum">
              <a:rPr lang="en-US" smtClean="0"/>
              <a:pPr algn="l"/>
              <a:t>‹#›</a:t>
            </a:fld>
            <a:endParaRPr lang="en-US"/>
          </a:p>
        </p:txBody>
      </p:sp>
      <p:pic>
        <p:nvPicPr>
          <p:cNvPr id="12" name="Picture 11">
            <a:extLst>
              <a:ext uri="{FF2B5EF4-FFF2-40B4-BE49-F238E27FC236}">
                <a16:creationId xmlns:a16="http://schemas.microsoft.com/office/drawing/2014/main" id="{50D8A1FD-656C-4436-BB7C-F07CF5C27A26}"/>
              </a:ext>
            </a:extLst>
          </p:cNvPr>
          <p:cNvPicPr>
            <a:picLocks noChangeAspect="1"/>
          </p:cNvPicPr>
          <p:nvPr/>
        </p:nvPicPr>
        <p:blipFill>
          <a:blip r:embed="rId3"/>
          <a:srcRect/>
          <a:stretch/>
        </p:blipFill>
        <p:spPr>
          <a:xfrm>
            <a:off x="9468385" y="3103407"/>
            <a:ext cx="2354822" cy="3351095"/>
          </a:xfrm>
          <a:prstGeom prst="rect">
            <a:avLst/>
          </a:prstGeom>
        </p:spPr>
      </p:pic>
    </p:spTree>
    <p:extLst>
      <p:ext uri="{BB962C8B-B14F-4D97-AF65-F5344CB8AC3E}">
        <p14:creationId xmlns:p14="http://schemas.microsoft.com/office/powerpoint/2010/main" val="678376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6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83EEB3-1E60-4440-9618-0725A7A9D3DA}"/>
              </a:ext>
            </a:extLst>
          </p:cNvPr>
          <p:cNvGrpSpPr/>
          <p:nvPr/>
        </p:nvGrpSpPr>
        <p:grpSpPr>
          <a:xfrm>
            <a:off x="7583181" y="0"/>
            <a:ext cx="4608819" cy="6858000"/>
            <a:chOff x="6002100" y="0"/>
            <a:chExt cx="3141900" cy="4675200"/>
          </a:xfrm>
        </p:grpSpPr>
        <p:pic>
          <p:nvPicPr>
            <p:cNvPr id="9" name="Google Shape;153;p19">
              <a:extLst>
                <a:ext uri="{FF2B5EF4-FFF2-40B4-BE49-F238E27FC236}">
                  <a16:creationId xmlns:a16="http://schemas.microsoft.com/office/drawing/2014/main" id="{CC95C1FE-070B-EA43-9EEB-D5E21B48AE0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02100" y="0"/>
              <a:ext cx="3141898" cy="4675200"/>
            </a:xfrm>
            <a:prstGeom prst="rect">
              <a:avLst/>
            </a:prstGeom>
            <a:noFill/>
            <a:ln>
              <a:noFill/>
            </a:ln>
          </p:spPr>
        </p:pic>
        <p:sp>
          <p:nvSpPr>
            <p:cNvPr id="15" name="Google Shape;157;p19">
              <a:extLst>
                <a:ext uri="{FF2B5EF4-FFF2-40B4-BE49-F238E27FC236}">
                  <a16:creationId xmlns:a16="http://schemas.microsoft.com/office/drawing/2014/main" id="{3D22B0D3-3E22-B845-A7E1-686C2AE932CF}"/>
                </a:ext>
              </a:extLst>
            </p:cNvPr>
            <p:cNvSpPr/>
            <p:nvPr/>
          </p:nvSpPr>
          <p:spPr>
            <a:xfrm>
              <a:off x="6002100" y="0"/>
              <a:ext cx="3141900" cy="46752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9749D5EF-1805-4B10-B18E-713DE7F62B21}"/>
              </a:ext>
            </a:extLst>
          </p:cNvPr>
          <p:cNvPicPr>
            <a:picLocks noChangeAspect="1"/>
          </p:cNvPicPr>
          <p:nvPr/>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878119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opic Area General" preserve="1">
  <p:cSld name="Topic Area General">
    <p:spTree>
      <p:nvGrpSpPr>
        <p:cNvPr id="1" name="Shape 21"/>
        <p:cNvGrpSpPr/>
        <p:nvPr/>
      </p:nvGrpSpPr>
      <p:grpSpPr>
        <a:xfrm>
          <a:off x="0" y="0"/>
          <a:ext cx="0" cy="0"/>
          <a:chOff x="0" y="0"/>
          <a:chExt cx="0" cy="0"/>
        </a:xfrm>
      </p:grpSpPr>
      <p:sp>
        <p:nvSpPr>
          <p:cNvPr id="22" name="Google Shape;22;p5"/>
          <p:cNvSpPr/>
          <p:nvPr/>
        </p:nvSpPr>
        <p:spPr>
          <a:xfrm>
            <a:off x="0" y="0"/>
            <a:ext cx="12192000" cy="1604000"/>
          </a:xfrm>
          <a:prstGeom prst="rect">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title"/>
          </p:nvPr>
        </p:nvSpPr>
        <p:spPr>
          <a:xfrm>
            <a:off x="415600" y="420200"/>
            <a:ext cx="36372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Montserrat Medium"/>
              <a:buNone/>
              <a:defRPr>
                <a:solidFill>
                  <a:schemeClr val="lt1"/>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415600" y="17730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6" name="Google Shape;26;p5"/>
          <p:cNvSpPr txBox="1">
            <a:spLocks noGrp="1"/>
          </p:cNvSpPr>
          <p:nvPr>
            <p:ph type="title" idx="2"/>
          </p:nvPr>
        </p:nvSpPr>
        <p:spPr>
          <a:xfrm>
            <a:off x="3848600" y="420200"/>
            <a:ext cx="81796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2800"/>
              <a:buFont typeface="Montserrat Medium"/>
              <a:buNone/>
              <a:defRPr>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30443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verview" preserve="1">
  <p:cSld name="Overview">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4422731" y="2544151"/>
            <a:ext cx="7499200" cy="26848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endParaRPr/>
          </a:p>
        </p:txBody>
      </p:sp>
      <p:sp>
        <p:nvSpPr>
          <p:cNvPr id="29" name="Google Shape;29;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0" name="Google Shape;30;p6"/>
          <p:cNvSpPr txBox="1">
            <a:spLocks noGrp="1"/>
          </p:cNvSpPr>
          <p:nvPr>
            <p:ph type="title"/>
          </p:nvPr>
        </p:nvSpPr>
        <p:spPr>
          <a:xfrm>
            <a:off x="4338331" y="1071917"/>
            <a:ext cx="76680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3600"/>
              <a:buFont typeface="Montserrat Medium"/>
              <a:buNone/>
              <a:defRPr sz="4800">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a:spLocks noGrp="1"/>
          </p:cNvSpPr>
          <p:nvPr>
            <p:ph type="pic" idx="2"/>
          </p:nvPr>
        </p:nvSpPr>
        <p:spPr>
          <a:xfrm>
            <a:off x="-16900" y="0"/>
            <a:ext cx="4069600" cy="6874800"/>
          </a:xfrm>
          <a:prstGeom prst="rect">
            <a:avLst/>
          </a:prstGeom>
          <a:noFill/>
          <a:ln>
            <a:noFill/>
          </a:ln>
        </p:spPr>
      </p:sp>
    </p:spTree>
    <p:extLst>
      <p:ext uri="{BB962C8B-B14F-4D97-AF65-F5344CB8AC3E}">
        <p14:creationId xmlns:p14="http://schemas.microsoft.com/office/powerpoint/2010/main" val="3102272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meline v2" type="blank" preserve="1">
  <p:cSld name="Timeline v2">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4" name="Google Shape;34;p7"/>
          <p:cNvSpPr/>
          <p:nvPr/>
        </p:nvSpPr>
        <p:spPr>
          <a:xfrm>
            <a:off x="7340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7"/>
          <p:cNvSpPr/>
          <p:nvPr/>
        </p:nvSpPr>
        <p:spPr>
          <a:xfrm>
            <a:off x="28788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7"/>
          <p:cNvSpPr/>
          <p:nvPr/>
        </p:nvSpPr>
        <p:spPr>
          <a:xfrm>
            <a:off x="5023600" y="2973000"/>
            <a:ext cx="2144800" cy="912000"/>
          </a:xfrm>
          <a:prstGeom prst="parallelogram">
            <a:avLst>
              <a:gd name="adj" fmla="val 2500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p:nvPr/>
        </p:nvSpPr>
        <p:spPr>
          <a:xfrm>
            <a:off x="71684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a:off x="93132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39" name="Google Shape;39;p7"/>
          <p:cNvCxnSpPr/>
          <p:nvPr/>
        </p:nvCxnSpPr>
        <p:spPr>
          <a:xfrm rot="10800000" flipH="1">
            <a:off x="1806833"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0" name="Google Shape;40;p7"/>
          <p:cNvCxnSpPr/>
          <p:nvPr/>
        </p:nvCxnSpPr>
        <p:spPr>
          <a:xfrm rot="10800000" flipH="1">
            <a:off x="6087600"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1" name="Google Shape;41;p7"/>
          <p:cNvCxnSpPr/>
          <p:nvPr/>
        </p:nvCxnSpPr>
        <p:spPr>
          <a:xfrm rot="10800000" flipH="1">
            <a:off x="10368367" y="2348200"/>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2" name="Google Shape;42;p7"/>
          <p:cNvCxnSpPr/>
          <p:nvPr/>
        </p:nvCxnSpPr>
        <p:spPr>
          <a:xfrm flipH="1">
            <a:off x="3816400" y="3885000"/>
            <a:ext cx="6000" cy="674400"/>
          </a:xfrm>
          <a:prstGeom prst="straightConnector1">
            <a:avLst/>
          </a:prstGeom>
          <a:noFill/>
          <a:ln w="28575" cap="flat" cmpd="sng">
            <a:solidFill>
              <a:srgbClr val="FBB83A"/>
            </a:solidFill>
            <a:prstDash val="dash"/>
            <a:round/>
            <a:headEnd type="none" w="med" len="med"/>
            <a:tailEnd type="oval" w="med" len="med"/>
          </a:ln>
        </p:spPr>
      </p:cxnSp>
      <p:cxnSp>
        <p:nvCxnSpPr>
          <p:cNvPr id="43" name="Google Shape;43;p7"/>
          <p:cNvCxnSpPr/>
          <p:nvPr/>
        </p:nvCxnSpPr>
        <p:spPr>
          <a:xfrm flipH="1">
            <a:off x="8237800" y="3885000"/>
            <a:ext cx="6000" cy="674400"/>
          </a:xfrm>
          <a:prstGeom prst="straightConnector1">
            <a:avLst/>
          </a:prstGeom>
          <a:noFill/>
          <a:ln w="28575" cap="flat" cmpd="sng">
            <a:solidFill>
              <a:srgbClr val="FBB83A"/>
            </a:solidFill>
            <a:prstDash val="dash"/>
            <a:round/>
            <a:headEnd type="none" w="med" len="med"/>
            <a:tailEnd type="oval" w="med" len="med"/>
          </a:ln>
        </p:spPr>
      </p:cxnSp>
    </p:spTree>
    <p:extLst>
      <p:ext uri="{BB962C8B-B14F-4D97-AF65-F5344CB8AC3E}">
        <p14:creationId xmlns:p14="http://schemas.microsoft.com/office/powerpoint/2010/main" val="1621957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meline v1" preserve="1">
  <p:cSld name="Timeline v1">
    <p:spTree>
      <p:nvGrpSpPr>
        <p:cNvPr id="1" name="Shape 44"/>
        <p:cNvGrpSpPr/>
        <p:nvPr/>
      </p:nvGrpSpPr>
      <p:grpSpPr>
        <a:xfrm>
          <a:off x="0" y="0"/>
          <a:ext cx="0" cy="0"/>
          <a:chOff x="0" y="0"/>
          <a:chExt cx="0" cy="0"/>
        </a:xfrm>
      </p:grpSpPr>
      <p:sp>
        <p:nvSpPr>
          <p:cNvPr id="45" name="Google Shape;4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6" name="Google Shape;46;p8"/>
          <p:cNvSpPr/>
          <p:nvPr/>
        </p:nvSpPr>
        <p:spPr>
          <a:xfrm>
            <a:off x="494600" y="2982800"/>
            <a:ext cx="2713200" cy="912000"/>
          </a:xfrm>
          <a:prstGeom prst="parallelogram">
            <a:avLst>
              <a:gd name="adj" fmla="val 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8"/>
          <p:cNvSpPr/>
          <p:nvPr/>
        </p:nvSpPr>
        <p:spPr>
          <a:xfrm>
            <a:off x="3324468" y="2982800"/>
            <a:ext cx="2713200" cy="912000"/>
          </a:xfrm>
          <a:prstGeom prst="parallelogram">
            <a:avLst>
              <a:gd name="adj" fmla="val 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8"/>
          <p:cNvSpPr/>
          <p:nvPr/>
        </p:nvSpPr>
        <p:spPr>
          <a:xfrm>
            <a:off x="6154336" y="2982800"/>
            <a:ext cx="2713200" cy="912000"/>
          </a:xfrm>
          <a:prstGeom prst="parallelogram">
            <a:avLst>
              <a:gd name="adj" fmla="val 0"/>
            </a:avLst>
          </a:prstGeom>
          <a:solidFill>
            <a:srgbClr val="FBB8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a:off x="8984204" y="2982800"/>
            <a:ext cx="2713200" cy="912000"/>
          </a:xfrm>
          <a:prstGeom prst="parallelogram">
            <a:avLst>
              <a:gd name="adj" fmla="val 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8"/>
          <p:cNvCxnSpPr/>
          <p:nvPr/>
        </p:nvCxnSpPr>
        <p:spPr>
          <a:xfrm rot="10800000">
            <a:off x="514808" y="448800"/>
            <a:ext cx="0" cy="2534000"/>
          </a:xfrm>
          <a:prstGeom prst="straightConnector1">
            <a:avLst/>
          </a:prstGeom>
          <a:noFill/>
          <a:ln w="19050" cap="flat" cmpd="sng">
            <a:solidFill>
              <a:srgbClr val="0C70C8"/>
            </a:solidFill>
            <a:prstDash val="solid"/>
            <a:round/>
            <a:headEnd type="none" w="med" len="med"/>
            <a:tailEnd type="oval" w="med" len="med"/>
          </a:ln>
        </p:spPr>
      </p:cxnSp>
      <p:cxnSp>
        <p:nvCxnSpPr>
          <p:cNvPr id="51" name="Google Shape;51;p8"/>
          <p:cNvCxnSpPr/>
          <p:nvPr/>
        </p:nvCxnSpPr>
        <p:spPr>
          <a:xfrm rot="10800000">
            <a:off x="6174520" y="448800"/>
            <a:ext cx="0" cy="2534000"/>
          </a:xfrm>
          <a:prstGeom prst="straightConnector1">
            <a:avLst/>
          </a:prstGeom>
          <a:noFill/>
          <a:ln w="19050" cap="flat" cmpd="sng">
            <a:solidFill>
              <a:srgbClr val="FBB83A"/>
            </a:solidFill>
            <a:prstDash val="solid"/>
            <a:round/>
            <a:headEnd type="none" w="med" len="med"/>
            <a:tailEnd type="oval" w="med" len="med"/>
          </a:ln>
        </p:spPr>
      </p:cxnSp>
      <p:cxnSp>
        <p:nvCxnSpPr>
          <p:cNvPr id="52" name="Google Shape;52;p8"/>
          <p:cNvCxnSpPr/>
          <p:nvPr/>
        </p:nvCxnSpPr>
        <p:spPr>
          <a:xfrm>
            <a:off x="3334387" y="3894800"/>
            <a:ext cx="0" cy="2514400"/>
          </a:xfrm>
          <a:prstGeom prst="straightConnector1">
            <a:avLst/>
          </a:prstGeom>
          <a:noFill/>
          <a:ln w="19050" cap="flat" cmpd="sng">
            <a:solidFill>
              <a:srgbClr val="020A78"/>
            </a:solidFill>
            <a:prstDash val="solid"/>
            <a:round/>
            <a:headEnd type="none" w="med" len="med"/>
            <a:tailEnd type="oval" w="med" len="med"/>
          </a:ln>
        </p:spPr>
      </p:cxnSp>
      <p:cxnSp>
        <p:nvCxnSpPr>
          <p:cNvPr id="53" name="Google Shape;53;p8"/>
          <p:cNvCxnSpPr/>
          <p:nvPr/>
        </p:nvCxnSpPr>
        <p:spPr>
          <a:xfrm>
            <a:off x="8994136" y="3894800"/>
            <a:ext cx="0" cy="2514400"/>
          </a:xfrm>
          <a:prstGeom prst="straightConnector1">
            <a:avLst/>
          </a:prstGeom>
          <a:noFill/>
          <a:ln w="19050" cap="flat" cmpd="sng">
            <a:solidFill>
              <a:srgbClr val="44546A"/>
            </a:solidFill>
            <a:prstDash val="solid"/>
            <a:round/>
            <a:headEnd type="none" w="med" len="med"/>
            <a:tailEnd type="oval" w="med" len="med"/>
          </a:ln>
        </p:spPr>
      </p:cxnSp>
    </p:spTree>
    <p:extLst>
      <p:ext uri="{BB962C8B-B14F-4D97-AF65-F5344CB8AC3E}">
        <p14:creationId xmlns:p14="http://schemas.microsoft.com/office/powerpoint/2010/main" val="2957004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DE66-8334-2344-ADAB-8DEB614811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236CC09-985B-7D43-8BA6-70D8F54B5DAF}"/>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7789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5037331A-51AB-406A-9E00-0B78A059B348}"/>
              </a:ext>
            </a:extLst>
          </p:cNvPr>
          <p:cNvPicPr>
            <a:picLocks noChangeAspect="1"/>
          </p:cNvPicPr>
          <p:nvPr/>
        </p:nvPicPr>
        <p:blipFill>
          <a:blip r:embed="rId3"/>
          <a:srcRect/>
          <a:stretch/>
        </p:blipFill>
        <p:spPr>
          <a:xfrm>
            <a:off x="9468385" y="3103407"/>
            <a:ext cx="2354822" cy="3351095"/>
          </a:xfrm>
          <a:prstGeom prst="rect">
            <a:avLst/>
          </a:prstGeom>
        </p:spPr>
      </p:pic>
    </p:spTree>
    <p:extLst>
      <p:ext uri="{BB962C8B-B14F-4D97-AF65-F5344CB8AC3E}">
        <p14:creationId xmlns:p14="http://schemas.microsoft.com/office/powerpoint/2010/main" val="307464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5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8" name="Google Shape;122;p18">
            <a:extLst>
              <a:ext uri="{FF2B5EF4-FFF2-40B4-BE49-F238E27FC236}">
                <a16:creationId xmlns:a16="http://schemas.microsoft.com/office/drawing/2014/main" id="{25048A7C-FDC2-FDD3-0F23-32D99873E1B6}"/>
              </a:ext>
            </a:extLst>
          </p:cNvPr>
          <p:cNvSpPr/>
          <p:nvPr/>
        </p:nvSpPr>
        <p:spPr>
          <a:xfrm>
            <a:off x="74" y="-9728"/>
            <a:ext cx="4489839"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p>
        </p:txBody>
      </p:sp>
      <p:pic>
        <p:nvPicPr>
          <p:cNvPr id="12" name="Picture 11">
            <a:extLst>
              <a:ext uri="{FF2B5EF4-FFF2-40B4-BE49-F238E27FC236}">
                <a16:creationId xmlns:a16="http://schemas.microsoft.com/office/drawing/2014/main" id="{2A43EF09-75DE-42E3-BB96-172A966462B3}"/>
              </a:ext>
            </a:extLst>
          </p:cNvPr>
          <p:cNvPicPr>
            <a:picLocks noChangeAspect="1"/>
          </p:cNvPicPr>
          <p:nvPr/>
        </p:nvPicPr>
        <p:blipFill>
          <a:blip r:embed="rId3"/>
          <a:srcRect/>
          <a:stretch/>
        </p:blipFill>
        <p:spPr>
          <a:xfrm>
            <a:off x="120199" y="3280961"/>
            <a:ext cx="2354822" cy="3351095"/>
          </a:xfrm>
          <a:prstGeom prst="rect">
            <a:avLst/>
          </a:prstGeom>
        </p:spPr>
      </p:pic>
    </p:spTree>
    <p:extLst>
      <p:ext uri="{BB962C8B-B14F-4D97-AF65-F5344CB8AC3E}">
        <p14:creationId xmlns:p14="http://schemas.microsoft.com/office/powerpoint/2010/main" val="281944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9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9" name="Picture 8">
            <a:extLst>
              <a:ext uri="{FF2B5EF4-FFF2-40B4-BE49-F238E27FC236}">
                <a16:creationId xmlns:a16="http://schemas.microsoft.com/office/drawing/2014/main" id="{A9ACDAA2-C656-4E93-B66E-AB094FAD6F78}"/>
              </a:ext>
            </a:extLst>
          </p:cNvPr>
          <p:cNvPicPr>
            <a:picLocks noChangeAspect="1"/>
          </p:cNvPicPr>
          <p:nvPr/>
        </p:nvPicPr>
        <p:blipFill>
          <a:blip r:embed="rId3"/>
          <a:srcRect/>
          <a:stretch/>
        </p:blipFill>
        <p:spPr>
          <a:xfrm>
            <a:off x="120199" y="3280961"/>
            <a:ext cx="2354822" cy="3351095"/>
          </a:xfrm>
          <a:prstGeom prst="rect">
            <a:avLst/>
          </a:prstGeom>
        </p:spPr>
      </p:pic>
    </p:spTree>
    <p:extLst>
      <p:ext uri="{BB962C8B-B14F-4D97-AF65-F5344CB8AC3E}">
        <p14:creationId xmlns:p14="http://schemas.microsoft.com/office/powerpoint/2010/main" val="181690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2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13" name="Group 12">
            <a:extLst>
              <a:ext uri="{FF2B5EF4-FFF2-40B4-BE49-F238E27FC236}">
                <a16:creationId xmlns:a16="http://schemas.microsoft.com/office/drawing/2014/main" id="{2D8BA504-6F85-1486-1275-75C693D8FEEE}"/>
              </a:ext>
            </a:extLst>
          </p:cNvPr>
          <p:cNvGrpSpPr/>
          <p:nvPr/>
        </p:nvGrpSpPr>
        <p:grpSpPr>
          <a:xfrm>
            <a:off x="7702086" y="6955"/>
            <a:ext cx="4489914" cy="6877241"/>
            <a:chOff x="7702086" y="6955"/>
            <a:chExt cx="4489914" cy="6877241"/>
          </a:xfrm>
        </p:grpSpPr>
        <p:pic>
          <p:nvPicPr>
            <p:cNvPr id="10" name="Google Shape;110;p17">
              <a:extLst>
                <a:ext uri="{FF2B5EF4-FFF2-40B4-BE49-F238E27FC236}">
                  <a16:creationId xmlns:a16="http://schemas.microsoft.com/office/drawing/2014/main" id="{4F3A0320-5EBF-37FC-C143-CC77F0099CE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t="-86"/>
            <a:stretch/>
          </p:blipFill>
          <p:spPr>
            <a:xfrm>
              <a:off x="7702086" y="6955"/>
              <a:ext cx="4489914"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p:nvSpPr>
          <p:spPr>
            <a:xfrm>
              <a:off x="7702087" y="6955"/>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6" name="Picture 15">
            <a:extLst>
              <a:ext uri="{FF2B5EF4-FFF2-40B4-BE49-F238E27FC236}">
                <a16:creationId xmlns:a16="http://schemas.microsoft.com/office/drawing/2014/main" id="{BE360692-33D3-420B-A218-1BAB9341A54B}"/>
              </a:ext>
            </a:extLst>
          </p:cNvPr>
          <p:cNvPicPr>
            <a:picLocks noChangeAspect="1"/>
          </p:cNvPicPr>
          <p:nvPr/>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18143488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4B450-8DD6-B29C-48C3-A095A3926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19F71E-D683-32C5-5A84-E85FA2464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73BE7-D3D4-8CA5-E45E-8A0C3D7EE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endParaRPr lang="en-US"/>
          </a:p>
        </p:txBody>
      </p:sp>
      <p:sp>
        <p:nvSpPr>
          <p:cNvPr id="5" name="Footer Placeholder 4">
            <a:extLst>
              <a:ext uri="{FF2B5EF4-FFF2-40B4-BE49-F238E27FC236}">
                <a16:creationId xmlns:a16="http://schemas.microsoft.com/office/drawing/2014/main" id="{53323707-2B11-520C-9DE3-930941892D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EFCC0CFC-3605-BEE6-6876-F865E8120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892059178"/>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64" r:id="rId3"/>
    <p:sldLayoutId id="2147483689" r:id="rId4"/>
    <p:sldLayoutId id="2147483680" r:id="rId5"/>
    <p:sldLayoutId id="2147483673" r:id="rId6"/>
    <p:sldLayoutId id="2147483674" r:id="rId7"/>
    <p:sldLayoutId id="2147483688" r:id="rId8"/>
    <p:sldLayoutId id="2147483681" r:id="rId9"/>
    <p:sldLayoutId id="2147483682" r:id="rId10"/>
    <p:sldLayoutId id="2147483687" r:id="rId11"/>
    <p:sldLayoutId id="2147483649" r:id="rId12"/>
    <p:sldLayoutId id="2147483650" r:id="rId13"/>
    <p:sldLayoutId id="2147483651" r:id="rId14"/>
    <p:sldLayoutId id="2147483652" r:id="rId15"/>
    <p:sldLayoutId id="2147483653" r:id="rId16"/>
    <p:sldLayoutId id="2147483654" r:id="rId17"/>
    <p:sldLayoutId id="2147483657" r:id="rId18"/>
    <p:sldLayoutId id="2147483683" r:id="rId19"/>
    <p:sldLayoutId id="2147483684" r:id="rId20"/>
    <p:sldLayoutId id="2147483685" r:id="rId21"/>
    <p:sldLayoutId id="2147483686" r:id="rId22"/>
    <p:sldLayoutId id="2147483677" r:id="rId23"/>
    <p:sldLayoutId id="2147483678" r:id="rId24"/>
    <p:sldLayoutId id="2147483663" r:id="rId25"/>
    <p:sldLayoutId id="2147483658" r:id="rId26"/>
    <p:sldLayoutId id="2147483659" r:id="rId27"/>
    <p:sldLayoutId id="2147483660" r:id="rId28"/>
    <p:sldLayoutId id="2147483661" r:id="rId29"/>
    <p:sldLayoutId id="2147483662" r:id="rId30"/>
    <p:sldLayoutId id="2147483665" r:id="rId31"/>
    <p:sldLayoutId id="2147483675" r:id="rId32"/>
    <p:sldLayoutId id="2147483676" r:id="rId33"/>
    <p:sldLayoutId id="2147483666" r:id="rId34"/>
    <p:sldLayoutId id="2147483667" r:id="rId35"/>
    <p:sldLayoutId id="2147483668" r:id="rId36"/>
    <p:sldLayoutId id="2147483669" r:id="rId37"/>
    <p:sldLayoutId id="2147483670" r:id="rId38"/>
    <p:sldLayoutId id="2147483671" r:id="rId39"/>
  </p:sldLayoutIdLst>
  <p:hf hdr="0" ftr="0" dt="0"/>
  <p:txStyles>
    <p:titleStyle>
      <a:lvl1pPr algn="l" defTabSz="914400" rtl="0" eaLnBrk="1" latinLnBrk="0" hangingPunct="1">
        <a:lnSpc>
          <a:spcPct val="90000"/>
        </a:lnSpc>
        <a:spcBef>
          <a:spcPct val="0"/>
        </a:spcBef>
        <a:buNone/>
        <a:defRPr sz="440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6784860"/>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8" r:id="rId6"/>
    <p:sldLayoutId id="2147483704" r:id="rId7"/>
    <p:sldLayoutId id="2147483707" r:id="rId8"/>
    <p:sldLayoutId id="2147483705" r:id="rId9"/>
    <p:sldLayoutId id="2147483706" r:id="rId10"/>
    <p:sldLayoutId id="2147483709" r:id="rId11"/>
    <p:sldLayoutId id="2147483694" r:id="rId12"/>
    <p:sldLayoutId id="2147483695" r:id="rId13"/>
    <p:sldLayoutId id="2147483696" r:id="rId14"/>
    <p:sldLayoutId id="2147483697" r:id="rId15"/>
    <p:sldLayoutId id="2147483698"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5F76FC-1F0F-1E42-973B-E09D1F5CFFF4}"/>
              </a:ext>
            </a:extLst>
          </p:cNvPr>
          <p:cNvSpPr>
            <a:spLocks noGrp="1"/>
          </p:cNvSpPr>
          <p:nvPr>
            <p:ph type="title"/>
          </p:nvPr>
        </p:nvSpPr>
        <p:spPr>
          <a:xfrm>
            <a:off x="758944" y="2829398"/>
            <a:ext cx="9868624" cy="3519882"/>
          </a:xfrm>
        </p:spPr>
        <p:txBody>
          <a:bodyPr/>
          <a:lstStyle/>
          <a:p>
            <a:r>
              <a:rPr lang="en-US" sz="6000" b="1" dirty="0"/>
              <a:t>ELC Update: </a:t>
            </a:r>
            <a:br>
              <a:rPr lang="en-US" sz="6000" b="1" dirty="0"/>
            </a:br>
            <a:r>
              <a:rPr lang="en-US" sz="6000" b="1" dirty="0"/>
              <a:t>DHS Division of Early Childhood</a:t>
            </a:r>
            <a:endParaRPr lang="en-US" dirty="0"/>
          </a:p>
        </p:txBody>
      </p:sp>
      <p:sp>
        <p:nvSpPr>
          <p:cNvPr id="2" name="Slide Number Placeholder 1">
            <a:extLst>
              <a:ext uri="{FF2B5EF4-FFF2-40B4-BE49-F238E27FC236}">
                <a16:creationId xmlns:a16="http://schemas.microsoft.com/office/drawing/2014/main" id="{11FF56F6-4D46-49DB-B879-90244BD4EA0C}"/>
              </a:ext>
            </a:extLst>
          </p:cNvPr>
          <p:cNvSpPr>
            <a:spLocks noGrp="1"/>
          </p:cNvSpPr>
          <p:nvPr>
            <p:ph type="sldNum" sz="quarter" idx="12"/>
          </p:nvPr>
        </p:nvSpPr>
        <p:spPr/>
        <p:txBody>
          <a:bodyPr/>
          <a:lstStyle/>
          <a:p>
            <a:fld id="{1AF6F2DA-B01E-0F4A-9C3D-CC5E8B20FA62}" type="slidenum">
              <a:rPr lang="en-US" smtClean="0"/>
              <a:pPr/>
              <a:t>1</a:t>
            </a:fld>
            <a:endParaRPr lang="en-US"/>
          </a:p>
        </p:txBody>
      </p:sp>
    </p:spTree>
    <p:extLst>
      <p:ext uri="{BB962C8B-B14F-4D97-AF65-F5344CB8AC3E}">
        <p14:creationId xmlns:p14="http://schemas.microsoft.com/office/powerpoint/2010/main" val="413416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CF6C-45C5-A806-6BBB-29E5689DC889}"/>
              </a:ext>
            </a:extLst>
          </p:cNvPr>
          <p:cNvSpPr>
            <a:spLocks noGrp="1"/>
          </p:cNvSpPr>
          <p:nvPr>
            <p:ph type="title"/>
          </p:nvPr>
        </p:nvSpPr>
        <p:spPr/>
        <p:txBody>
          <a:bodyPr>
            <a:normAutofit fontScale="90000"/>
          </a:bodyPr>
          <a:lstStyle/>
          <a:p>
            <a:r>
              <a:rPr lang="en-US" dirty="0"/>
              <a:t>Smart Start IDHS Implementation Update</a:t>
            </a:r>
          </a:p>
        </p:txBody>
      </p:sp>
      <p:sp>
        <p:nvSpPr>
          <p:cNvPr id="3" name="Text Placeholder 2">
            <a:extLst>
              <a:ext uri="{FF2B5EF4-FFF2-40B4-BE49-F238E27FC236}">
                <a16:creationId xmlns:a16="http://schemas.microsoft.com/office/drawing/2014/main" id="{8ACDC168-95B0-A176-24A9-960262149D76}"/>
              </a:ext>
            </a:extLst>
          </p:cNvPr>
          <p:cNvSpPr>
            <a:spLocks noGrp="1"/>
          </p:cNvSpPr>
          <p:nvPr>
            <p:ph type="body" sz="quarter" idx="13"/>
          </p:nvPr>
        </p:nvSpPr>
        <p:spPr>
          <a:xfrm>
            <a:off x="609600" y="1047750"/>
            <a:ext cx="6670431" cy="5660175"/>
          </a:xfrm>
        </p:spPr>
        <p:txBody>
          <a:bodyPr>
            <a:normAutofit/>
          </a:bodyPr>
          <a:lstStyle/>
          <a:p>
            <a:r>
              <a:rPr lang="en-US" sz="1800" b="1" dirty="0"/>
              <a:t>Home Visiting: </a:t>
            </a:r>
          </a:p>
          <a:p>
            <a:pPr lvl="1"/>
            <a:r>
              <a:rPr lang="en-US" sz="1600" dirty="0"/>
              <a:t>Sustain slots expanded with federal relief funds, </a:t>
            </a:r>
          </a:p>
          <a:p>
            <a:pPr lvl="1"/>
            <a:r>
              <a:rPr lang="en-US" sz="1600" dirty="0"/>
              <a:t>Invest in infrastructure to support expanded services</a:t>
            </a:r>
          </a:p>
          <a:p>
            <a:pPr lvl="1"/>
            <a:r>
              <a:rPr lang="en-US" sz="1600" dirty="0"/>
              <a:t>Expand slots to serve an additional ~440 families</a:t>
            </a:r>
          </a:p>
          <a:p>
            <a:pPr lvl="1"/>
            <a:endParaRPr lang="en-US" sz="1600" b="1" dirty="0"/>
          </a:p>
          <a:p>
            <a:r>
              <a:rPr lang="en-US" sz="1800" b="1" dirty="0"/>
              <a:t>Child Care:</a:t>
            </a:r>
          </a:p>
          <a:p>
            <a:pPr lvl="1"/>
            <a:r>
              <a:rPr lang="en-US" sz="1600" dirty="0"/>
              <a:t>Finalizing update to Smart Start Child Care cost model through surveys and focus groups</a:t>
            </a:r>
          </a:p>
          <a:p>
            <a:pPr lvl="1"/>
            <a:r>
              <a:rPr lang="en-US" sz="1600" dirty="0"/>
              <a:t>Continuing to explore parameters and criteria for Workforce Compensation Program in SFY25</a:t>
            </a:r>
          </a:p>
          <a:p>
            <a:pPr lvl="1"/>
            <a:r>
              <a:rPr lang="en-US" sz="1600" dirty="0"/>
              <a:t>Smart Start Transition Grants launched October 1</a:t>
            </a:r>
          </a:p>
          <a:p>
            <a:pPr lvl="1"/>
            <a:endParaRPr lang="en-US" sz="1600" dirty="0"/>
          </a:p>
          <a:p>
            <a:r>
              <a:rPr lang="en-US" sz="1800" b="1" dirty="0"/>
              <a:t>Early Intervention:</a:t>
            </a:r>
          </a:p>
          <a:p>
            <a:pPr lvl="1"/>
            <a:r>
              <a:rPr lang="en-US" sz="1600" dirty="0"/>
              <a:t>Increased reimbursement rates for service providers and service coordinators by 10% effective 7/1/23</a:t>
            </a:r>
          </a:p>
          <a:p>
            <a:pPr lvl="1"/>
            <a:r>
              <a:rPr lang="en-US" sz="1600" dirty="0"/>
              <a:t>Launched Early Intervention Incentive Payments, which provide up to $1,300 for every EI service provider and service coordinator</a:t>
            </a:r>
          </a:p>
        </p:txBody>
      </p:sp>
      <p:sp>
        <p:nvSpPr>
          <p:cNvPr id="5" name="Slide Number Placeholder 4">
            <a:extLst>
              <a:ext uri="{FF2B5EF4-FFF2-40B4-BE49-F238E27FC236}">
                <a16:creationId xmlns:a16="http://schemas.microsoft.com/office/drawing/2014/main" id="{15B53032-ABAA-C64A-9338-75DF1BC7E4D6}"/>
              </a:ext>
            </a:extLst>
          </p:cNvPr>
          <p:cNvSpPr>
            <a:spLocks noGrp="1"/>
          </p:cNvSpPr>
          <p:nvPr>
            <p:ph type="sldNum" sz="quarter" idx="12"/>
          </p:nvPr>
        </p:nvSpPr>
        <p:spPr/>
        <p:txBody>
          <a:bodyPr/>
          <a:lstStyle/>
          <a:p>
            <a:fld id="{1AF6F2DA-B01E-0F4A-9C3D-CC5E8B20FA62}" type="slidenum">
              <a:rPr lang="en-US" smtClean="0"/>
              <a:pPr/>
              <a:t>2</a:t>
            </a:fld>
            <a:endParaRPr lang="en-US"/>
          </a:p>
        </p:txBody>
      </p:sp>
    </p:spTree>
    <p:extLst>
      <p:ext uri="{BB962C8B-B14F-4D97-AF65-F5344CB8AC3E}">
        <p14:creationId xmlns:p14="http://schemas.microsoft.com/office/powerpoint/2010/main" val="549307561"/>
      </p:ext>
    </p:extLst>
  </p:cSld>
  <p:clrMapOvr>
    <a:masterClrMapping/>
  </p:clrMapOvr>
</p:sld>
</file>

<file path=ppt/theme/theme1.xml><?xml version="1.0" encoding="utf-8"?>
<a:theme xmlns:a="http://schemas.openxmlformats.org/drawingml/2006/main" name="IDHS-DEC Theme">
  <a:themeElements>
    <a:clrScheme name="IDHS Colors">
      <a:dk1>
        <a:srgbClr val="000000"/>
      </a:dk1>
      <a:lt1>
        <a:srgbClr val="FFFFFF"/>
      </a:lt1>
      <a:dk2>
        <a:srgbClr val="020A78"/>
      </a:dk2>
      <a:lt2>
        <a:srgbClr val="FBB83A"/>
      </a:lt2>
      <a:accent1>
        <a:srgbClr val="020A78"/>
      </a:accent1>
      <a:accent2>
        <a:srgbClr val="0C70C8"/>
      </a:accent2>
      <a:accent3>
        <a:srgbClr val="445469"/>
      </a:accent3>
      <a:accent4>
        <a:srgbClr val="FBB83A"/>
      </a:accent4>
      <a:accent5>
        <a:srgbClr val="5B9BD5"/>
      </a:accent5>
      <a:accent6>
        <a:srgbClr val="D6D6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HS-DEC Theme" id="{424370F7-ADF1-4B14-9A2A-8C63087C317C}" vid="{69C18983-AE24-46F1-B717-4E80C3EFDEF6}"/>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c0314e5-ca21-41b1-9d2d-8c5fe36acc5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25F94F6BB2C849979CD5075B3ECFBA" ma:contentTypeVersion="8" ma:contentTypeDescription="Create a new document." ma:contentTypeScope="" ma:versionID="9d83480075d879b0cf899e2546096f43">
  <xsd:schema xmlns:xsd="http://www.w3.org/2001/XMLSchema" xmlns:xs="http://www.w3.org/2001/XMLSchema" xmlns:p="http://schemas.microsoft.com/office/2006/metadata/properties" xmlns:ns3="ec0314e5-ca21-41b1-9d2d-8c5fe36acc50" xmlns:ns4="a7d2ae40-a901-4a78-a0b1-41d2e26eb95b" targetNamespace="http://schemas.microsoft.com/office/2006/metadata/properties" ma:root="true" ma:fieldsID="35253a4d4c8ec5b5e87ce9233aea4d8d" ns3:_="" ns4:_="">
    <xsd:import namespace="ec0314e5-ca21-41b1-9d2d-8c5fe36acc50"/>
    <xsd:import namespace="a7d2ae40-a901-4a78-a0b1-41d2e26eb95b"/>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314e5-ca21-41b1-9d2d-8c5fe36acc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d2ae40-a901-4a78-a0b1-41d2e26eb95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7CD978-DB98-4510-B19B-C2799097DAAC}">
  <ds:schemaRefs>
    <ds:schemaRef ds:uri="http://schemas.microsoft.com/sharepoint/v3/contenttype/forms"/>
  </ds:schemaRefs>
</ds:datastoreItem>
</file>

<file path=customXml/itemProps2.xml><?xml version="1.0" encoding="utf-8"?>
<ds:datastoreItem xmlns:ds="http://schemas.openxmlformats.org/officeDocument/2006/customXml" ds:itemID="{DC0CF886-1A98-4966-9F6A-A80DE270DB1F}">
  <ds:schemaRefs>
    <ds:schemaRef ds:uri="http://purl.org/dc/elements/1.1/"/>
    <ds:schemaRef ds:uri="http://schemas.microsoft.com/office/infopath/2007/PartnerControls"/>
    <ds:schemaRef ds:uri="a7d2ae40-a901-4a78-a0b1-41d2e26eb95b"/>
    <ds:schemaRef ds:uri="http://purl.org/dc/dcmitype/"/>
    <ds:schemaRef ds:uri="http://schemas.openxmlformats.org/package/2006/metadata/core-properties"/>
    <ds:schemaRef ds:uri="http://schemas.microsoft.com/office/2006/documentManagement/types"/>
    <ds:schemaRef ds:uri="ec0314e5-ca21-41b1-9d2d-8c5fe36acc50"/>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70272353-D217-4F34-B977-5D17DB9AC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0314e5-ca21-41b1-9d2d-8c5fe36acc50"/>
    <ds:schemaRef ds:uri="a7d2ae40-a901-4a78-a0b1-41d2e26eb9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IDHS-DEC Theme</Template>
  <TotalTime>1156</TotalTime>
  <Words>534</Words>
  <Application>Microsoft Office PowerPoint</Application>
  <PresentationFormat>Widescreen</PresentationFormat>
  <Paragraphs>34</Paragraphs>
  <Slides>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Arial</vt:lpstr>
      <vt:lpstr>Calibri</vt:lpstr>
      <vt:lpstr>Montserrat</vt:lpstr>
      <vt:lpstr>Montserrat Medium</vt:lpstr>
      <vt:lpstr>Montserrat SemiBold</vt:lpstr>
      <vt:lpstr>IDHS-DEC Theme</vt:lpstr>
      <vt:lpstr>Simple Light</vt:lpstr>
      <vt:lpstr>ELC Update:  DHS Division of Early Childhood</vt:lpstr>
      <vt:lpstr>Smart Start IDHS Implementation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Contracts</dc:title>
  <dc:creator>Alejandra Garcia</dc:creator>
  <cp:lastModifiedBy>Taylor Seal</cp:lastModifiedBy>
  <cp:revision>44</cp:revision>
  <cp:lastPrinted>2022-11-02T16:22:09Z</cp:lastPrinted>
  <dcterms:created xsi:type="dcterms:W3CDTF">2022-10-26T02:24:43Z</dcterms:created>
  <dcterms:modified xsi:type="dcterms:W3CDTF">2023-10-05T14:17:04Z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0x010100E425F94F6BB2C849979CD5075B3ECFBA</vt:lpwstr>
  </property>
</Properties>
</file>